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4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7F7D"/>
    <a:srgbClr val="F3AF89"/>
    <a:srgbClr val="FDF0E9"/>
    <a:srgbClr val="5391DB"/>
    <a:srgbClr val="404040"/>
    <a:srgbClr val="EF925F"/>
    <a:srgbClr val="C80F25"/>
    <a:srgbClr val="C30E23"/>
    <a:srgbClr val="FBE3D7"/>
    <a:srgbClr val="FBE6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89" autoAdjust="0"/>
    <p:restoredTop sz="94660"/>
  </p:normalViewPr>
  <p:slideViewPr>
    <p:cSldViewPr snapToGrid="0" showGuides="1">
      <p:cViewPr varScale="1">
        <p:scale>
          <a:sx n="46" d="100"/>
          <a:sy n="46" d="100"/>
        </p:scale>
        <p:origin x="36" y="11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ko-KR" dirty="0">
                <a:latin typeface="페이퍼로지 4 Regular" pitchFamily="2" charset="-127"/>
                <a:ea typeface="페이퍼로지 4 Regular" pitchFamily="2" charset="-127"/>
              </a:rPr>
              <a:t>전도폭발 복음제시 결과</a:t>
            </a:r>
            <a:endParaRPr lang="en-US" dirty="0">
              <a:latin typeface="페이퍼로지 4 Regular" pitchFamily="2" charset="-127"/>
              <a:ea typeface="페이퍼로지 4 Regular" pitchFamily="2" charset="-127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판매</c:v>
                </c:pt>
              </c:strCache>
            </c:strRef>
          </c:tx>
          <c:dPt>
            <c:idx val="0"/>
            <c:bubble3D val="0"/>
            <c:spPr>
              <a:solidFill>
                <a:srgbClr val="5391DB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29E-43DB-AC2C-91AE09B6E5F3}"/>
              </c:ext>
            </c:extLst>
          </c:dPt>
          <c:dPt>
            <c:idx val="1"/>
            <c:bubble3D val="0"/>
            <c:spPr>
              <a:solidFill>
                <a:srgbClr val="F3AF89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29E-43DB-AC2C-91AE09B6E5F3}"/>
              </c:ext>
            </c:extLst>
          </c:dPt>
          <c:dPt>
            <c:idx val="2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529E-43DB-AC2C-91AE09B6E5F3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ko-K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529E-43DB-AC2C-91AE09B6E5F3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ko-K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529E-43DB-AC2C-91AE09B6E5F3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ko-K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2-529E-43DB-AC2C-91AE09B6E5F3}"/>
                </c:ext>
              </c:extLst>
            </c:dLbl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결신율</c:v>
                </c:pt>
                <c:pt idx="1">
                  <c:v>보류/거절</c:v>
                </c:pt>
                <c:pt idx="2">
                  <c:v>이미신자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35</c:v>
                </c:pt>
                <c:pt idx="1">
                  <c:v>28</c:v>
                </c:pt>
                <c:pt idx="2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9E-43DB-AC2C-91AE09B6E5F3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8B49190-328C-437E-FE01-C5DE3AAD8B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8C2C2E4-5AC8-3F95-CAE4-5EC92020CF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5CBC635-11F9-8422-149E-88D10E4B5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71542-FD25-4B94-AF3E-4BF6830CE958}" type="datetimeFigureOut">
              <a:rPr lang="ko-KR" altLang="en-US" smtClean="0"/>
              <a:t>2025-06-07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CDCD872-DD17-BC5A-A499-08F0D686A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4A2756E-3682-B687-AF2F-D457EB9C5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F11B-AF0C-48A8-B01E-E994769D689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1056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A4F06E0-7F1F-A61D-F291-9AB1BF367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12212E17-3CC1-21D1-0EBB-9E52227361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09606C8-6DE6-810C-26D6-92D76D22F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71542-FD25-4B94-AF3E-4BF6830CE958}" type="datetimeFigureOut">
              <a:rPr lang="ko-KR" altLang="en-US" smtClean="0"/>
              <a:t>2025-06-07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8E81D1D-FAAE-869C-0816-ADDF36EA0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A42094A-A5DF-CA12-C53A-52DCAAA9D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F11B-AF0C-48A8-B01E-E994769D689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3620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A2F4D305-F9F3-4A70-0D09-9C7603F74C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C43E03F-97CF-BACB-D36F-719239C313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7E6CA93-0BC3-D54F-F6B9-7CA05627F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71542-FD25-4B94-AF3E-4BF6830CE958}" type="datetimeFigureOut">
              <a:rPr lang="ko-KR" altLang="en-US" smtClean="0"/>
              <a:t>2025-06-07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1576CCD-411F-8ED0-7A39-B65A8D9D4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F85F21B-33C2-C8AE-596F-DFAD4DB95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F11B-AF0C-48A8-B01E-E994769D689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9267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7E3CC2B-33E0-F6F5-5EDD-C96BA3048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35CEE12-CE3E-5555-7E40-69828C8C4E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E0541BF-6EB3-2030-E70B-6576EE943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71542-FD25-4B94-AF3E-4BF6830CE958}" type="datetimeFigureOut">
              <a:rPr lang="ko-KR" altLang="en-US" smtClean="0"/>
              <a:t>2025-06-07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06DACEF-464E-0491-0676-C39674992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D1424F-E152-95B3-4897-B105CC42A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F11B-AF0C-48A8-B01E-E994769D689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8756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57A6D52-C18E-4392-EA97-A13CED24E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3FB87CE-8D06-779D-E803-A6F7066D64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D569955-02AE-D115-4D68-A0B67EA2C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71542-FD25-4B94-AF3E-4BF6830CE958}" type="datetimeFigureOut">
              <a:rPr lang="ko-KR" altLang="en-US" smtClean="0"/>
              <a:t>2025-06-07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1972C92-761D-B2EB-1F76-A11D06AEC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30E45F4-AA1E-C040-212A-F0280D340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F11B-AF0C-48A8-B01E-E994769D689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6977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AD962FE-0270-3CB8-1018-D2626A58E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5850926-886E-463F-886A-2ACC8B5543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AC3B99E-FDA2-125B-3DE3-1FE07049CC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AB1720E-ADE3-2842-907D-025B3C048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71542-FD25-4B94-AF3E-4BF6830CE958}" type="datetimeFigureOut">
              <a:rPr lang="ko-KR" altLang="en-US" smtClean="0"/>
              <a:t>2025-06-07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EE92A29-C262-8AE3-0038-08A3C294D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ED54533-3263-2465-E56C-EAA62A848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F11B-AF0C-48A8-B01E-E994769D689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092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86F1DC8-AB4C-E80A-2D87-D1F216455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190C5BB-7D20-B108-AEAD-9B4A1C13A6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B44E2EC-EA71-3F15-0134-C071C0CEF1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1A8E2798-05C1-2837-34A7-6CECB09DC6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561CBE4A-FE86-AD8F-F36F-8A35AE7B46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86089C68-B626-3069-3E35-C11A16F62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71542-FD25-4B94-AF3E-4BF6830CE958}" type="datetimeFigureOut">
              <a:rPr lang="ko-KR" altLang="en-US" smtClean="0"/>
              <a:t>2025-06-07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96329868-2C4D-8669-FA1C-10F6C9E70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0C475FAE-E022-7E52-6AAE-922DCA43C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F11B-AF0C-48A8-B01E-E994769D689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9510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8E1264-B369-2A1D-B99C-20B628B5C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B44FFEBE-A750-38E0-3286-C56E298EC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71542-FD25-4B94-AF3E-4BF6830CE958}" type="datetimeFigureOut">
              <a:rPr lang="ko-KR" altLang="en-US" smtClean="0"/>
              <a:t>2025-06-07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43DC805-BEB4-1D00-0902-5ECE7D7F0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FB7C4A0-65D1-1E19-E889-928B595A1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F11B-AF0C-48A8-B01E-E994769D689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6551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6DD36658-7B90-DDFF-3495-D30B88239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71542-FD25-4B94-AF3E-4BF6830CE958}" type="datetimeFigureOut">
              <a:rPr lang="ko-KR" altLang="en-US" smtClean="0"/>
              <a:t>2025-06-07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A83A8A8-C9FE-C1BB-6B40-C041510C3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F09BC31-C72B-44A1-581E-A786543DC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F11B-AF0C-48A8-B01E-E994769D689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8104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C9DA49F-6E02-4017-A71A-6ACC9C419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F3EEAF0-1D02-D7D0-AC84-51854DF05D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44755FA-02F0-5F7A-ECB4-444D35C0BB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2ECEC86-F475-0D77-28A1-50E371703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71542-FD25-4B94-AF3E-4BF6830CE958}" type="datetimeFigureOut">
              <a:rPr lang="ko-KR" altLang="en-US" smtClean="0"/>
              <a:t>2025-06-07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5E071B-026C-EC9F-539A-48933A64F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3EE95EC-701E-971C-CDEF-380D9F0EF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F11B-AF0C-48A8-B01E-E994769D689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4266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ADE930F-43ED-4F07-3F6A-582C082FA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2914681-9E77-65E7-927E-FAEEC466E6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F3CDF10-E48D-4480-3A2D-8297BAC156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97C8650-4CB2-539B-FF0A-A49FBF6E3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71542-FD25-4B94-AF3E-4BF6830CE958}" type="datetimeFigureOut">
              <a:rPr lang="ko-KR" altLang="en-US" smtClean="0"/>
              <a:t>2025-06-07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89247E2-B84C-D050-DF2A-A815919F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003F247-D47B-F557-6157-106820C7C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F11B-AF0C-48A8-B01E-E994769D689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5071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79184E68-D207-F8AC-2F81-723A47F7E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F32C31A-55DF-A1A9-DBAB-AF1593F1EE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DB57424-D161-77AE-10D4-6D6033577D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371542-FD25-4B94-AF3E-4BF6830CE958}" type="datetimeFigureOut">
              <a:rPr lang="ko-KR" altLang="en-US" smtClean="0"/>
              <a:t>2025-06-07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670F850-8757-2CB4-B0B5-CAFF8D3E5E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346B2B0-FAD4-2065-37D6-ABC0C99028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EF6F11B-AF0C-48A8-B01E-E994769D689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4362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0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그래픽, 원, 어둠, 로고이(가) 표시된 사진&#10;&#10;자동 생성된 설명">
            <a:extLst>
              <a:ext uri="{FF2B5EF4-FFF2-40B4-BE49-F238E27FC236}">
                <a16:creationId xmlns:a16="http://schemas.microsoft.com/office/drawing/2014/main" id="{CA72A1B8-4996-B4EE-7AD1-4DE04FDD6D9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48" t="7125" r="28860" b="6330"/>
          <a:stretch/>
        </p:blipFill>
        <p:spPr>
          <a:xfrm>
            <a:off x="476615" y="1181821"/>
            <a:ext cx="4467282" cy="4494357"/>
          </a:xfrm>
          <a:prstGeom prst="rect">
            <a:avLst/>
          </a:prstGeom>
        </p:spPr>
      </p:pic>
      <p:grpSp>
        <p:nvGrpSpPr>
          <p:cNvPr id="2" name="그룹 1">
            <a:extLst>
              <a:ext uri="{FF2B5EF4-FFF2-40B4-BE49-F238E27FC236}">
                <a16:creationId xmlns:a16="http://schemas.microsoft.com/office/drawing/2014/main" id="{52F0BC45-21EE-6815-6D47-9274B4A515C4}"/>
              </a:ext>
            </a:extLst>
          </p:cNvPr>
          <p:cNvGrpSpPr/>
          <p:nvPr/>
        </p:nvGrpSpPr>
        <p:grpSpPr>
          <a:xfrm>
            <a:off x="6096000" y="1720840"/>
            <a:ext cx="5461669" cy="3416320"/>
            <a:chOff x="5883794" y="1621824"/>
            <a:chExt cx="5461669" cy="3416320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652F067-4820-FF26-8D88-4ACFE6D93FB4}"/>
                </a:ext>
              </a:extLst>
            </p:cNvPr>
            <p:cNvSpPr txBox="1"/>
            <p:nvPr/>
          </p:nvSpPr>
          <p:spPr>
            <a:xfrm>
              <a:off x="5883794" y="1621824"/>
              <a:ext cx="5461669" cy="3416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5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경기천년제목OTF Bold" panose="02020803020101020101" pitchFamily="18" charset="-127"/>
                  <a:ea typeface="경기천년제목OTF Bold" panose="02020803020101020101" pitchFamily="18" charset="-127"/>
                </a:rPr>
                <a:t>제 </a:t>
              </a:r>
              <a:r>
                <a:rPr lang="en-US" altLang="ko-KR" sz="5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경기천년제목OTF Bold" panose="02020803020101020101" pitchFamily="18" charset="-127"/>
                  <a:ea typeface="경기천년제목OTF Bold" panose="02020803020101020101" pitchFamily="18" charset="-127"/>
                </a:rPr>
                <a:t>43</a:t>
              </a:r>
              <a:r>
                <a:rPr lang="ko-KR" altLang="en-US" sz="5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경기천년제목OTF Bold" panose="02020803020101020101" pitchFamily="18" charset="-127"/>
                  <a:ea typeface="경기천년제목OTF Bold" panose="02020803020101020101" pitchFamily="18" charset="-127"/>
                </a:rPr>
                <a:t>기</a:t>
              </a:r>
              <a:endParaRPr lang="en-US" altLang="ko-KR" sz="5400" dirty="0">
                <a:solidFill>
                  <a:schemeClr val="tx1">
                    <a:lumMod val="75000"/>
                    <a:lumOff val="25000"/>
                  </a:schemeClr>
                </a:solidFill>
                <a:latin typeface="경기천년제목OTF Bold" panose="02020803020101020101" pitchFamily="18" charset="-127"/>
                <a:ea typeface="경기천년제목OTF Bold" panose="02020803020101020101" pitchFamily="18" charset="-127"/>
              </a:endParaRPr>
            </a:p>
            <a:p>
              <a:pPr algn="ctr"/>
              <a:endParaRPr lang="en-US" altLang="ko-KR" sz="5400" dirty="0">
                <a:solidFill>
                  <a:schemeClr val="tx1">
                    <a:lumMod val="75000"/>
                    <a:lumOff val="25000"/>
                  </a:schemeClr>
                </a:solidFill>
                <a:latin typeface="경기천년제목OTF Bold" panose="02020803020101020101" pitchFamily="18" charset="-127"/>
                <a:ea typeface="경기천년제목OTF Bold" panose="02020803020101020101" pitchFamily="18" charset="-127"/>
              </a:endParaRPr>
            </a:p>
            <a:p>
              <a:pPr algn="ctr"/>
              <a:endParaRPr lang="en-US" altLang="ko-KR" sz="5400" dirty="0">
                <a:solidFill>
                  <a:schemeClr val="tx1">
                    <a:lumMod val="75000"/>
                    <a:lumOff val="25000"/>
                  </a:schemeClr>
                </a:solidFill>
                <a:latin typeface="경기천년제목OTF Bold" panose="02020803020101020101" pitchFamily="18" charset="-127"/>
                <a:ea typeface="경기천년제목OTF Bold" panose="02020803020101020101" pitchFamily="18" charset="-127"/>
              </a:endParaRPr>
            </a:p>
            <a:p>
              <a:pPr algn="ctr"/>
              <a:r>
                <a:rPr lang="ko-KR" altLang="en-US" sz="5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경기천년제목OTF Bold" panose="02020803020101020101" pitchFamily="18" charset="-127"/>
                  <a:ea typeface="경기천년제목OTF Bold" panose="02020803020101020101" pitchFamily="18" charset="-127"/>
                </a:rPr>
                <a:t>  훈련 </a:t>
              </a:r>
              <a:r>
                <a:rPr lang="ko-KR" altLang="en-US" sz="5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경기천년제목OTF Bold" panose="02020803020101020101" pitchFamily="18" charset="-127"/>
                  <a:ea typeface="경기천년제목OTF Bold" panose="02020803020101020101" pitchFamily="18" charset="-127"/>
                </a:rPr>
                <a:t>수료식</a:t>
              </a:r>
              <a:endParaRPr lang="ko-KR" altLang="en-US" sz="5400" dirty="0">
                <a:solidFill>
                  <a:schemeClr val="tx1">
                    <a:lumMod val="75000"/>
                    <a:lumOff val="25000"/>
                  </a:schemeClr>
                </a:solidFill>
                <a:latin typeface="경기천년제목OTF Bold" panose="02020803020101020101" pitchFamily="18" charset="-127"/>
                <a:ea typeface="경기천년제목OTF Bold" panose="02020803020101020101" pitchFamily="18" charset="-127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B3199B4-59DB-A1F4-1B85-4C62AA5933AD}"/>
                </a:ext>
              </a:extLst>
            </p:cNvPr>
            <p:cNvSpPr txBox="1"/>
            <p:nvPr/>
          </p:nvSpPr>
          <p:spPr>
            <a:xfrm>
              <a:off x="5985543" y="2260774"/>
              <a:ext cx="5258171" cy="18620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1500" dirty="0">
                  <a:solidFill>
                    <a:srgbClr val="EF925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제목OTF Bold" panose="02020803020101020101" pitchFamily="18" charset="-127"/>
                  <a:ea typeface="경기천년제목OTF Bold" panose="02020803020101020101" pitchFamily="18" charset="-127"/>
                </a:rPr>
                <a:t>전도폭발</a:t>
              </a:r>
              <a:endParaRPr lang="ko-KR" altLang="en-US" sz="6000" dirty="0">
                <a:solidFill>
                  <a:srgbClr val="EF925F"/>
                </a:solidFill>
                <a:latin typeface="경기천년제목OTF Bold" panose="02020803020101020101" pitchFamily="18" charset="-127"/>
                <a:ea typeface="경기천년제목OTF Bold" panose="02020803020101020101" pitchFamily="18" charset="-127"/>
              </a:endParaRPr>
            </a:p>
          </p:txBody>
        </p:sp>
      </p:grpSp>
      <p:pic>
        <p:nvPicPr>
          <p:cNvPr id="15" name="그림 14" descr="폰트, 그래픽, 그래픽 디자인, 로고이(가) 표시된 사진&#10;&#10;자동 생성된 설명">
            <a:extLst>
              <a:ext uri="{FF2B5EF4-FFF2-40B4-BE49-F238E27FC236}">
                <a16:creationId xmlns:a16="http://schemas.microsoft.com/office/drawing/2014/main" id="{C282B6EC-E7EA-844E-62F1-FA926D8C68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9510" y="6039866"/>
            <a:ext cx="1792981" cy="405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842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0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D9A958A-F362-8985-D40D-08871726CD34}"/>
              </a:ext>
            </a:extLst>
          </p:cNvPr>
          <p:cNvSpPr txBox="1"/>
          <p:nvPr/>
        </p:nvSpPr>
        <p:spPr>
          <a:xfrm>
            <a:off x="443126" y="379356"/>
            <a:ext cx="23006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제목OTF Bold" panose="02020803020101020101" pitchFamily="18" charset="-127"/>
                <a:ea typeface="경기천년제목OTF Bold" panose="02020803020101020101" pitchFamily="18" charset="-127"/>
              </a:rPr>
              <a:t>수료간증</a:t>
            </a:r>
            <a:endParaRPr lang="ko-KR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경기천년제목OTF Bold" panose="02020803020101020101" pitchFamily="18" charset="-127"/>
              <a:ea typeface="경기천년제목OTF Bold" panose="02020803020101020101" pitchFamily="18" charset="-127"/>
            </a:endParaRPr>
          </a:p>
        </p:txBody>
      </p:sp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5AC7EF26-96C1-06DF-F286-A4C4121C3B81}"/>
              </a:ext>
            </a:extLst>
          </p:cNvPr>
          <p:cNvCxnSpPr>
            <a:cxnSpLocks/>
          </p:cNvCxnSpPr>
          <p:nvPr/>
        </p:nvCxnSpPr>
        <p:spPr>
          <a:xfrm>
            <a:off x="2743756" y="1089061"/>
            <a:ext cx="9098545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C44B39E6-2023-F076-E5A5-076F2104C9D0}"/>
              </a:ext>
            </a:extLst>
          </p:cNvPr>
          <p:cNvSpPr txBox="1"/>
          <p:nvPr/>
        </p:nvSpPr>
        <p:spPr>
          <a:xfrm>
            <a:off x="2419353" y="2125444"/>
            <a:ext cx="7353295" cy="26314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54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2</a:t>
            </a:r>
            <a:r>
              <a:rPr lang="ko-KR" altLang="en-US" sz="54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부</a:t>
            </a:r>
            <a:r>
              <a:rPr lang="ko-KR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endParaRPr lang="en-US" altLang="ko-KR" sz="6600" dirty="0">
              <a:solidFill>
                <a:schemeClr val="tx1">
                  <a:lumMod val="75000"/>
                  <a:lumOff val="25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algn="ctr"/>
            <a:r>
              <a:rPr lang="ko-KR" altLang="en-US" sz="6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최숙향</a:t>
            </a:r>
            <a:r>
              <a:rPr lang="ko-KR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집사 </a:t>
            </a:r>
            <a:r>
              <a:rPr lang="en-US" altLang="ko-KR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(1</a:t>
            </a:r>
            <a:r>
              <a:rPr lang="ko-KR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단계</a:t>
            </a:r>
            <a:r>
              <a:rPr lang="en-US" altLang="ko-KR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)</a:t>
            </a:r>
            <a:endParaRPr lang="ko-KR" altLang="en-US" sz="6600" dirty="0">
              <a:solidFill>
                <a:schemeClr val="tx1">
                  <a:lumMod val="75000"/>
                  <a:lumOff val="25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pic>
        <p:nvPicPr>
          <p:cNvPr id="7" name="그림 6" descr="그래픽, 원, 어둠, 로고이(가) 표시된 사진&#10;&#10;자동 생성된 설명">
            <a:extLst>
              <a:ext uri="{FF2B5EF4-FFF2-40B4-BE49-F238E27FC236}">
                <a16:creationId xmlns:a16="http://schemas.microsoft.com/office/drawing/2014/main" id="{D6AE219D-0258-CC2E-376D-70837EE2EA5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48" t="7125" r="28860" b="6330"/>
          <a:stretch/>
        </p:blipFill>
        <p:spPr>
          <a:xfrm>
            <a:off x="9953803" y="4756934"/>
            <a:ext cx="2238197" cy="225176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89C236F-4AE2-5091-F8F5-819902183649}"/>
              </a:ext>
            </a:extLst>
          </p:cNvPr>
          <p:cNvSpPr txBox="1"/>
          <p:nvPr/>
        </p:nvSpPr>
        <p:spPr>
          <a:xfrm>
            <a:off x="8185807" y="564021"/>
            <a:ext cx="3776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페이퍼로지 4 Regular" pitchFamily="2" charset="-127"/>
                <a:ea typeface="페이퍼로지 4 Regular" pitchFamily="2" charset="-127"/>
              </a:rPr>
              <a:t>제 </a:t>
            </a:r>
            <a:r>
              <a:rPr lang="en-US" altLang="ko-KR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페이퍼로지 4 Regular" pitchFamily="2" charset="-127"/>
                <a:ea typeface="페이퍼로지 4 Regular" pitchFamily="2" charset="-127"/>
              </a:rPr>
              <a:t>43</a:t>
            </a:r>
            <a:r>
              <a:rPr lang="ko-KR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페이퍼로지 4 Regular" pitchFamily="2" charset="-127"/>
                <a:ea typeface="페이퍼로지 4 Regular" pitchFamily="2" charset="-127"/>
              </a:rPr>
              <a:t>기 전도폭발훈련 </a:t>
            </a:r>
            <a:r>
              <a:rPr lang="ko-KR" altLang="en-US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페이퍼로지 4 Regular" pitchFamily="2" charset="-127"/>
                <a:ea typeface="페이퍼로지 4 Regular" pitchFamily="2" charset="-127"/>
              </a:rPr>
              <a:t>수료식</a:t>
            </a:r>
            <a:endParaRPr lang="ko-KR" altLang="en-US" sz="2400" dirty="0">
              <a:solidFill>
                <a:schemeClr val="tx1">
                  <a:lumMod val="50000"/>
                  <a:lumOff val="50000"/>
                </a:schemeClr>
              </a:solidFill>
              <a:latin typeface="페이퍼로지 4 Regular" pitchFamily="2" charset="-127"/>
              <a:ea typeface="페이퍼로지 4 Regular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80284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0E9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F160DA7-4A4B-7FD2-F0C6-E3EA9B8D46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19FCEA7-35FD-1B49-07C2-CC1E2ADFD56F}"/>
              </a:ext>
            </a:extLst>
          </p:cNvPr>
          <p:cNvSpPr txBox="1"/>
          <p:nvPr/>
        </p:nvSpPr>
        <p:spPr>
          <a:xfrm>
            <a:off x="443126" y="379356"/>
            <a:ext cx="23006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제목OTF Bold" panose="02020803020101020101" pitchFamily="18" charset="-127"/>
                <a:ea typeface="경기천년제목OTF Bold" panose="02020803020101020101" pitchFamily="18" charset="-127"/>
              </a:rPr>
              <a:t>수료간증</a:t>
            </a:r>
            <a:endParaRPr lang="ko-KR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경기천년제목OTF Bold" panose="02020803020101020101" pitchFamily="18" charset="-127"/>
              <a:ea typeface="경기천년제목OTF Bold" panose="02020803020101020101" pitchFamily="18" charset="-127"/>
            </a:endParaRPr>
          </a:p>
        </p:txBody>
      </p:sp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DDA1E63A-B917-E1EB-EBB6-C53316DADF09}"/>
              </a:ext>
            </a:extLst>
          </p:cNvPr>
          <p:cNvCxnSpPr>
            <a:cxnSpLocks/>
          </p:cNvCxnSpPr>
          <p:nvPr/>
        </p:nvCxnSpPr>
        <p:spPr>
          <a:xfrm>
            <a:off x="2743756" y="1089061"/>
            <a:ext cx="9098545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C1FB805-64C4-3549-303B-0E4C534AD95D}"/>
              </a:ext>
            </a:extLst>
          </p:cNvPr>
          <p:cNvSpPr txBox="1"/>
          <p:nvPr/>
        </p:nvSpPr>
        <p:spPr>
          <a:xfrm>
            <a:off x="2419352" y="2125444"/>
            <a:ext cx="7353296" cy="26314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54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3</a:t>
            </a:r>
            <a:r>
              <a:rPr lang="ko-KR" altLang="en-US" sz="54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부</a:t>
            </a:r>
            <a:r>
              <a:rPr lang="ko-KR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endParaRPr lang="en-US" altLang="ko-KR" sz="6600" dirty="0">
              <a:solidFill>
                <a:schemeClr val="tx1">
                  <a:lumMod val="75000"/>
                  <a:lumOff val="25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algn="ctr"/>
            <a:r>
              <a:rPr lang="ko-KR" altLang="en-US" sz="6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유전수</a:t>
            </a:r>
            <a:r>
              <a:rPr lang="ko-KR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집사 </a:t>
            </a:r>
            <a:r>
              <a:rPr lang="en-US" altLang="ko-KR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(2</a:t>
            </a:r>
            <a:r>
              <a:rPr lang="ko-KR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단계</a:t>
            </a:r>
            <a:r>
              <a:rPr lang="en-US" altLang="ko-KR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)</a:t>
            </a:r>
            <a:endParaRPr lang="ko-KR" altLang="en-US" sz="6600" dirty="0">
              <a:solidFill>
                <a:schemeClr val="tx1">
                  <a:lumMod val="75000"/>
                  <a:lumOff val="25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pic>
        <p:nvPicPr>
          <p:cNvPr id="7" name="그림 6" descr="그래픽, 원, 어둠, 로고이(가) 표시된 사진&#10;&#10;자동 생성된 설명">
            <a:extLst>
              <a:ext uri="{FF2B5EF4-FFF2-40B4-BE49-F238E27FC236}">
                <a16:creationId xmlns:a16="http://schemas.microsoft.com/office/drawing/2014/main" id="{9D85B692-4812-B492-3B13-2AD30C6628B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48" t="7125" r="28860" b="6330"/>
          <a:stretch/>
        </p:blipFill>
        <p:spPr>
          <a:xfrm>
            <a:off x="9953803" y="4756934"/>
            <a:ext cx="2238197" cy="225176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3228A4D-D3CA-0C35-56D0-CDA92783EFCE}"/>
              </a:ext>
            </a:extLst>
          </p:cNvPr>
          <p:cNvSpPr txBox="1"/>
          <p:nvPr/>
        </p:nvSpPr>
        <p:spPr>
          <a:xfrm>
            <a:off x="8185807" y="564021"/>
            <a:ext cx="3776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페이퍼로지 4 Regular" pitchFamily="2" charset="-127"/>
                <a:ea typeface="페이퍼로지 4 Regular" pitchFamily="2" charset="-127"/>
              </a:rPr>
              <a:t>제 </a:t>
            </a:r>
            <a:r>
              <a:rPr lang="en-US" altLang="ko-KR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페이퍼로지 4 Regular" pitchFamily="2" charset="-127"/>
                <a:ea typeface="페이퍼로지 4 Regular" pitchFamily="2" charset="-127"/>
              </a:rPr>
              <a:t>43</a:t>
            </a:r>
            <a:r>
              <a:rPr lang="ko-KR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페이퍼로지 4 Regular" pitchFamily="2" charset="-127"/>
                <a:ea typeface="페이퍼로지 4 Regular" pitchFamily="2" charset="-127"/>
              </a:rPr>
              <a:t>기 전도폭발훈련 </a:t>
            </a:r>
            <a:r>
              <a:rPr lang="ko-KR" altLang="en-US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페이퍼로지 4 Regular" pitchFamily="2" charset="-127"/>
                <a:ea typeface="페이퍼로지 4 Regular" pitchFamily="2" charset="-127"/>
              </a:rPr>
              <a:t>수료식</a:t>
            </a:r>
            <a:endParaRPr lang="ko-KR" altLang="en-US" sz="2400" dirty="0">
              <a:solidFill>
                <a:schemeClr val="tx1">
                  <a:lumMod val="50000"/>
                  <a:lumOff val="50000"/>
                </a:schemeClr>
              </a:solidFill>
              <a:latin typeface="페이퍼로지 4 Regular" pitchFamily="2" charset="-127"/>
              <a:ea typeface="페이퍼로지 4 Regular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39698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0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44B39E6-2023-F076-E5A5-076F2104C9D0}"/>
              </a:ext>
            </a:extLst>
          </p:cNvPr>
          <p:cNvSpPr txBox="1"/>
          <p:nvPr/>
        </p:nvSpPr>
        <p:spPr>
          <a:xfrm>
            <a:off x="722812" y="1798767"/>
            <a:ext cx="8130752" cy="37978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altLang="ko-KR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페이퍼로지 6 SemiBold" pitchFamily="2" charset="-127"/>
                <a:ea typeface="페이퍼로지 6 SemiBold" pitchFamily="2" charset="-127"/>
              </a:rPr>
              <a:t>1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페이퍼로지 6 SemiBold" pitchFamily="2" charset="-127"/>
                <a:ea typeface="페이퍼로지 6 SemiBold" pitchFamily="2" charset="-127"/>
              </a:rPr>
              <a:t>단계 </a:t>
            </a:r>
            <a:r>
              <a:rPr lang="en-US" altLang="ko-KR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페이퍼로지 6 SemiBold" pitchFamily="2" charset="-127"/>
                <a:ea typeface="페이퍼로지 6 SemiBold" pitchFamily="2" charset="-127"/>
              </a:rPr>
              <a:t>: </a:t>
            </a:r>
            <a:r>
              <a:rPr lang="ko-KR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페이퍼로지 4 Regular" pitchFamily="2" charset="-127"/>
                <a:ea typeface="페이퍼로지 4 Regular" pitchFamily="2" charset="-127"/>
              </a:rPr>
              <a:t> </a:t>
            </a:r>
            <a:r>
              <a:rPr lang="ko-KR" altLang="en-US" sz="4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페이퍼로지 4 Regular" pitchFamily="2" charset="-127"/>
                <a:ea typeface="페이퍼로지 4 Regular" pitchFamily="2" charset="-127"/>
              </a:rPr>
              <a:t>김찬영</a:t>
            </a:r>
            <a:r>
              <a:rPr lang="en-US" altLang="ko-KR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페이퍼로지 4 Regular" pitchFamily="2" charset="-127"/>
                <a:ea typeface="페이퍼로지 4 Regular" pitchFamily="2" charset="-127"/>
              </a:rPr>
              <a:t>, </a:t>
            </a:r>
            <a:r>
              <a:rPr lang="ko-KR" altLang="en-US" sz="4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페이퍼로지 4 Regular" pitchFamily="2" charset="-127"/>
                <a:ea typeface="페이퍼로지 4 Regular" pitchFamily="2" charset="-127"/>
              </a:rPr>
              <a:t>최숙향</a:t>
            </a:r>
            <a:r>
              <a:rPr lang="ko-KR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페이퍼로지 4 Regular" pitchFamily="2" charset="-127"/>
                <a:ea typeface="페이퍼로지 4 Regular" pitchFamily="2" charset="-127"/>
              </a:rPr>
              <a:t> </a:t>
            </a:r>
            <a:r>
              <a:rPr lang="en-US" altLang="ko-KR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페이퍼로지 4 Regular" pitchFamily="2" charset="-127"/>
                <a:ea typeface="페이퍼로지 4 Regular" pitchFamily="2" charset="-127"/>
              </a:rPr>
              <a:t>(2</a:t>
            </a:r>
            <a:r>
              <a:rPr lang="ko-KR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페이퍼로지 4 Regular" pitchFamily="2" charset="-127"/>
                <a:ea typeface="페이퍼로지 4 Regular" pitchFamily="2" charset="-127"/>
              </a:rPr>
              <a:t>명</a:t>
            </a:r>
            <a:r>
              <a:rPr lang="en-US" altLang="ko-KR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페이퍼로지 4 Regular" pitchFamily="2" charset="-127"/>
                <a:ea typeface="페이퍼로지 4 Regular" pitchFamily="2" charset="-127"/>
              </a:rPr>
              <a:t>)</a:t>
            </a:r>
          </a:p>
          <a:p>
            <a:pPr marL="571500" indent="-571500">
              <a:lnSpc>
                <a:spcPct val="140000"/>
              </a:lnSpc>
              <a:buFont typeface="Wingdings" panose="05000000000000000000" pitchFamily="2" charset="2"/>
              <a:buChar char="§"/>
            </a:pPr>
            <a:r>
              <a:rPr lang="en-US" altLang="ko-KR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페이퍼로지 6 SemiBold" pitchFamily="2" charset="-127"/>
                <a:ea typeface="페이퍼로지 6 SemiBold" pitchFamily="2" charset="-127"/>
              </a:rPr>
              <a:t>2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페이퍼로지 6 SemiBold" pitchFamily="2" charset="-127"/>
                <a:ea typeface="페이퍼로지 6 SemiBold" pitchFamily="2" charset="-127"/>
              </a:rPr>
              <a:t>단계 </a:t>
            </a:r>
            <a:r>
              <a:rPr lang="en-US" altLang="ko-KR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페이퍼로지 6 SemiBold" pitchFamily="2" charset="-127"/>
                <a:ea typeface="페이퍼로지 6 SemiBold" pitchFamily="2" charset="-127"/>
              </a:rPr>
              <a:t>:</a:t>
            </a:r>
            <a:r>
              <a:rPr lang="en-US" altLang="ko-KR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페이퍼로지 4 Regular" pitchFamily="2" charset="-127"/>
                <a:ea typeface="페이퍼로지 4 Regular" pitchFamily="2" charset="-127"/>
              </a:rPr>
              <a:t> </a:t>
            </a:r>
            <a:r>
              <a:rPr lang="ko-KR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페이퍼로지 4 Regular" pitchFamily="2" charset="-127"/>
                <a:ea typeface="페이퍼로지 4 Regular" pitchFamily="2" charset="-127"/>
              </a:rPr>
              <a:t>전현숙</a:t>
            </a:r>
            <a:r>
              <a:rPr lang="en-US" altLang="ko-KR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페이퍼로지 4 Regular" pitchFamily="2" charset="-127"/>
                <a:ea typeface="페이퍼로지 4 Regular" pitchFamily="2" charset="-127"/>
              </a:rPr>
              <a:t>, </a:t>
            </a:r>
            <a:r>
              <a:rPr lang="ko-KR" altLang="en-US" sz="4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페이퍼로지 4 Regular" pitchFamily="2" charset="-127"/>
                <a:ea typeface="페이퍼로지 4 Regular" pitchFamily="2" charset="-127"/>
              </a:rPr>
              <a:t>유전수</a:t>
            </a:r>
            <a:r>
              <a:rPr lang="en-US" altLang="ko-KR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페이퍼로지 4 Regular" pitchFamily="2" charset="-127"/>
                <a:ea typeface="페이퍼로지 4 Regular" pitchFamily="2" charset="-127"/>
              </a:rPr>
              <a:t> (2</a:t>
            </a:r>
            <a:r>
              <a:rPr lang="ko-KR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페이퍼로지 4 Regular" pitchFamily="2" charset="-127"/>
                <a:ea typeface="페이퍼로지 4 Regular" pitchFamily="2" charset="-127"/>
              </a:rPr>
              <a:t>명</a:t>
            </a:r>
            <a:r>
              <a:rPr lang="en-US" altLang="ko-KR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페이퍼로지 4 Regular" pitchFamily="2" charset="-127"/>
                <a:ea typeface="페이퍼로지 4 Regular" pitchFamily="2" charset="-127"/>
              </a:rPr>
              <a:t>)</a:t>
            </a:r>
          </a:p>
          <a:p>
            <a:pPr marL="571500" indent="-571500">
              <a:lnSpc>
                <a:spcPct val="140000"/>
              </a:lnSpc>
              <a:buFont typeface="Wingdings" panose="05000000000000000000" pitchFamily="2" charset="2"/>
              <a:buChar char="§"/>
            </a:pPr>
            <a:r>
              <a:rPr lang="en-US" altLang="ko-KR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페이퍼로지 6 SemiBold" pitchFamily="2" charset="-127"/>
                <a:ea typeface="페이퍼로지 6 SemiBold" pitchFamily="2" charset="-127"/>
              </a:rPr>
              <a:t>3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페이퍼로지 6 SemiBold" pitchFamily="2" charset="-127"/>
                <a:ea typeface="페이퍼로지 6 SemiBold" pitchFamily="2" charset="-127"/>
              </a:rPr>
              <a:t>단계 </a:t>
            </a:r>
            <a:r>
              <a:rPr lang="en-US" altLang="ko-KR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페이퍼로지 6 SemiBold" pitchFamily="2" charset="-127"/>
                <a:ea typeface="페이퍼로지 6 SemiBold" pitchFamily="2" charset="-127"/>
              </a:rPr>
              <a:t>: </a:t>
            </a:r>
            <a:r>
              <a:rPr lang="ko-KR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페이퍼로지 4 Regular" pitchFamily="2" charset="-127"/>
                <a:ea typeface="페이퍼로지 4 Regular" pitchFamily="2" charset="-127"/>
              </a:rPr>
              <a:t>박선영</a:t>
            </a:r>
            <a:r>
              <a:rPr lang="en-US" altLang="ko-KR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페이퍼로지 4 Regular" pitchFamily="2" charset="-127"/>
                <a:ea typeface="페이퍼로지 4 Regular" pitchFamily="2" charset="-127"/>
              </a:rPr>
              <a:t>, </a:t>
            </a:r>
            <a:r>
              <a:rPr lang="ko-KR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페이퍼로지 4 Regular" pitchFamily="2" charset="-127"/>
                <a:ea typeface="페이퍼로지 4 Regular" pitchFamily="2" charset="-127"/>
              </a:rPr>
              <a:t>이정민</a:t>
            </a:r>
            <a:r>
              <a:rPr lang="en-US" altLang="ko-KR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페이퍼로지 4 Regular" pitchFamily="2" charset="-127"/>
                <a:ea typeface="페이퍼로지 4 Regular" pitchFamily="2" charset="-127"/>
              </a:rPr>
              <a:t> (2</a:t>
            </a:r>
            <a:r>
              <a:rPr lang="ko-KR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페이퍼로지 4 Regular" pitchFamily="2" charset="-127"/>
                <a:ea typeface="페이퍼로지 4 Regular" pitchFamily="2" charset="-127"/>
              </a:rPr>
              <a:t>명</a:t>
            </a:r>
            <a:r>
              <a:rPr lang="en-US" altLang="ko-KR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페이퍼로지 4 Regular" pitchFamily="2" charset="-127"/>
                <a:ea typeface="페이퍼로지 4 Regular" pitchFamily="2" charset="-127"/>
              </a:rPr>
              <a:t>)</a:t>
            </a:r>
          </a:p>
          <a:p>
            <a:pPr marL="571500" indent="-571500">
              <a:lnSpc>
                <a:spcPct val="140000"/>
              </a:lnSpc>
              <a:buFont typeface="Wingdings" panose="05000000000000000000" pitchFamily="2" charset="2"/>
              <a:buChar char="§"/>
            </a:pPr>
            <a:r>
              <a:rPr lang="en-US" altLang="ko-KR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페이퍼로지 6 SemiBold" pitchFamily="2" charset="-127"/>
                <a:ea typeface="페이퍼로지 6 SemiBold" pitchFamily="2" charset="-127"/>
              </a:rPr>
              <a:t>4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페이퍼로지 6 SemiBold" pitchFamily="2" charset="-127"/>
                <a:ea typeface="페이퍼로지 6 SemiBold" pitchFamily="2" charset="-127"/>
              </a:rPr>
              <a:t>단계 </a:t>
            </a:r>
            <a:r>
              <a:rPr lang="en-US" altLang="ko-KR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페이퍼로지 6 SemiBold" pitchFamily="2" charset="-127"/>
                <a:ea typeface="페이퍼로지 6 SemiBold" pitchFamily="2" charset="-127"/>
              </a:rPr>
              <a:t>: </a:t>
            </a:r>
            <a:r>
              <a:rPr lang="ko-KR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페이퍼로지 4 Regular" pitchFamily="2" charset="-127"/>
                <a:ea typeface="페이퍼로지 4 Regular" pitchFamily="2" charset="-127"/>
              </a:rPr>
              <a:t>박종식</a:t>
            </a:r>
            <a:r>
              <a:rPr lang="en-US" altLang="ko-KR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페이퍼로지 4 Regular" pitchFamily="2" charset="-127"/>
                <a:ea typeface="페이퍼로지 4 Regular" pitchFamily="2" charset="-127"/>
              </a:rPr>
              <a:t>, </a:t>
            </a:r>
            <a:r>
              <a:rPr lang="ko-KR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페이퍼로지 4 Regular" pitchFamily="2" charset="-127"/>
                <a:ea typeface="페이퍼로지 4 Regular" pitchFamily="2" charset="-127"/>
              </a:rPr>
              <a:t>조수정</a:t>
            </a:r>
            <a:r>
              <a:rPr lang="en-US" altLang="ko-KR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페이퍼로지 4 Regular" pitchFamily="2" charset="-127"/>
                <a:ea typeface="페이퍼로지 4 Regular" pitchFamily="2" charset="-127"/>
              </a:rPr>
              <a:t>, </a:t>
            </a:r>
            <a:r>
              <a:rPr lang="ko-KR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페이퍼로지 4 Regular" pitchFamily="2" charset="-127"/>
                <a:ea typeface="페이퍼로지 4 Regular" pitchFamily="2" charset="-127"/>
              </a:rPr>
              <a:t>조승원 </a:t>
            </a:r>
            <a:r>
              <a:rPr lang="en-US" altLang="ko-KR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페이퍼로지 4 Regular" pitchFamily="2" charset="-127"/>
                <a:ea typeface="페이퍼로지 4 Regular" pitchFamily="2" charset="-127"/>
              </a:rPr>
              <a:t>(3</a:t>
            </a:r>
            <a:r>
              <a:rPr lang="ko-KR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페이퍼로지 4 Regular" pitchFamily="2" charset="-127"/>
                <a:ea typeface="페이퍼로지 4 Regular" pitchFamily="2" charset="-127"/>
              </a:rPr>
              <a:t>명</a:t>
            </a:r>
            <a:r>
              <a:rPr lang="en-US" altLang="ko-KR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페이퍼로지 4 Regular" pitchFamily="2" charset="-127"/>
                <a:ea typeface="페이퍼로지 4 Regular" pitchFamily="2" charset="-127"/>
              </a:rPr>
              <a:t>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FA7012-DD8E-822C-9708-E0ACC677812B}"/>
              </a:ext>
            </a:extLst>
          </p:cNvPr>
          <p:cNvSpPr txBox="1"/>
          <p:nvPr/>
        </p:nvSpPr>
        <p:spPr>
          <a:xfrm>
            <a:off x="443125" y="379356"/>
            <a:ext cx="57624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제목OTF Bold" panose="02020803020101020101" pitchFamily="18" charset="-127"/>
                <a:ea typeface="경기천년제목OTF Bold" panose="02020803020101020101" pitchFamily="18" charset="-127"/>
              </a:rPr>
              <a:t>수료자 명단 </a:t>
            </a:r>
            <a:r>
              <a:rPr lang="en-US" altLang="ko-KR" sz="48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제목OTF Bold" panose="02020803020101020101" pitchFamily="18" charset="-127"/>
                <a:ea typeface="경기천년제목OTF Bold" panose="02020803020101020101" pitchFamily="18" charset="-127"/>
              </a:rPr>
              <a:t>(</a:t>
            </a:r>
            <a:r>
              <a:rPr lang="ko-KR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제목OTF Bold" panose="02020803020101020101" pitchFamily="18" charset="-127"/>
                <a:ea typeface="경기천년제목OTF Bold" panose="02020803020101020101" pitchFamily="18" charset="-127"/>
              </a:rPr>
              <a:t>총 </a:t>
            </a:r>
            <a:r>
              <a:rPr lang="en-US" altLang="ko-KR" sz="48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제목OTF Bold" panose="02020803020101020101" pitchFamily="18" charset="-127"/>
                <a:ea typeface="경기천년제목OTF Bold" panose="02020803020101020101" pitchFamily="18" charset="-127"/>
              </a:rPr>
              <a:t>9</a:t>
            </a:r>
            <a:r>
              <a:rPr lang="ko-KR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제목OTF Bold" panose="02020803020101020101" pitchFamily="18" charset="-127"/>
                <a:ea typeface="경기천년제목OTF Bold" panose="02020803020101020101" pitchFamily="18" charset="-127"/>
              </a:rPr>
              <a:t>명</a:t>
            </a:r>
            <a:r>
              <a:rPr lang="en-US" altLang="ko-KR" sz="48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제목OTF Bold" panose="02020803020101020101" pitchFamily="18" charset="-127"/>
                <a:ea typeface="경기천년제목OTF Bold" panose="02020803020101020101" pitchFamily="18" charset="-127"/>
              </a:rPr>
              <a:t>)</a:t>
            </a:r>
            <a:endParaRPr lang="ko-KR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경기천년제목OTF Bold" panose="02020803020101020101" pitchFamily="18" charset="-127"/>
              <a:ea typeface="경기천년제목OTF Bold" panose="02020803020101020101" pitchFamily="18" charset="-127"/>
            </a:endParaRP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8EF0DCEC-FE98-0FD1-7D68-8F900FDE1CAE}"/>
              </a:ext>
            </a:extLst>
          </p:cNvPr>
          <p:cNvCxnSpPr>
            <a:cxnSpLocks/>
          </p:cNvCxnSpPr>
          <p:nvPr/>
        </p:nvCxnSpPr>
        <p:spPr>
          <a:xfrm>
            <a:off x="6096000" y="1089061"/>
            <a:ext cx="570614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그림 8" descr="그래픽, 원, 어둠, 로고이(가) 표시된 사진&#10;&#10;자동 생성된 설명">
            <a:extLst>
              <a:ext uri="{FF2B5EF4-FFF2-40B4-BE49-F238E27FC236}">
                <a16:creationId xmlns:a16="http://schemas.microsoft.com/office/drawing/2014/main" id="{2AB6EE4E-641D-E53E-1AE6-732BE959A07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48" t="7125" r="28860" b="6330"/>
          <a:stretch/>
        </p:blipFill>
        <p:spPr>
          <a:xfrm>
            <a:off x="9953803" y="4752473"/>
            <a:ext cx="2238197" cy="225176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B10BCB9-BA47-DA56-9FC9-D5616FDA5857}"/>
              </a:ext>
            </a:extLst>
          </p:cNvPr>
          <p:cNvSpPr txBox="1"/>
          <p:nvPr/>
        </p:nvSpPr>
        <p:spPr>
          <a:xfrm>
            <a:off x="8185807" y="564021"/>
            <a:ext cx="3776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페이퍼로지 4 Regular" pitchFamily="2" charset="-127"/>
                <a:ea typeface="페이퍼로지 4 Regular" pitchFamily="2" charset="-127"/>
              </a:rPr>
              <a:t>제 </a:t>
            </a:r>
            <a:r>
              <a:rPr lang="en-US" altLang="ko-KR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페이퍼로지 4 Regular" pitchFamily="2" charset="-127"/>
                <a:ea typeface="페이퍼로지 4 Regular" pitchFamily="2" charset="-127"/>
              </a:rPr>
              <a:t>43</a:t>
            </a:r>
            <a:r>
              <a:rPr lang="ko-KR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페이퍼로지 4 Regular" pitchFamily="2" charset="-127"/>
                <a:ea typeface="페이퍼로지 4 Regular" pitchFamily="2" charset="-127"/>
              </a:rPr>
              <a:t>기 전도폭발훈련 </a:t>
            </a:r>
            <a:r>
              <a:rPr lang="ko-KR" altLang="en-US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페이퍼로지 4 Regular" pitchFamily="2" charset="-127"/>
                <a:ea typeface="페이퍼로지 4 Regular" pitchFamily="2" charset="-127"/>
              </a:rPr>
              <a:t>수료식</a:t>
            </a:r>
            <a:endParaRPr lang="ko-KR" altLang="en-US" sz="2400" dirty="0">
              <a:solidFill>
                <a:schemeClr val="tx1">
                  <a:lumMod val="50000"/>
                  <a:lumOff val="50000"/>
                </a:schemeClr>
              </a:solidFill>
              <a:latin typeface="페이퍼로지 4 Regular" pitchFamily="2" charset="-127"/>
              <a:ea typeface="페이퍼로지 4 Regular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1856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0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EFA7012-DD8E-822C-9708-E0ACC677812B}"/>
              </a:ext>
            </a:extLst>
          </p:cNvPr>
          <p:cNvSpPr txBox="1"/>
          <p:nvPr/>
        </p:nvSpPr>
        <p:spPr>
          <a:xfrm>
            <a:off x="443125" y="379356"/>
            <a:ext cx="39850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제목OTF Bold" panose="02020803020101020101" pitchFamily="18" charset="-127"/>
                <a:ea typeface="경기천년제목OTF Bold" panose="02020803020101020101" pitchFamily="18" charset="-127"/>
              </a:rPr>
              <a:t>복음전도 </a:t>
            </a:r>
            <a:r>
              <a:rPr lang="ko-KR" altLang="en-US" sz="4800" dirty="0" err="1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제목OTF Bold" panose="02020803020101020101" pitchFamily="18" charset="-127"/>
                <a:ea typeface="경기천년제목OTF Bold" panose="02020803020101020101" pitchFamily="18" charset="-127"/>
              </a:rPr>
              <a:t>결신률</a:t>
            </a:r>
            <a:endParaRPr lang="ko-KR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경기천년제목OTF Bold" panose="02020803020101020101" pitchFamily="18" charset="-127"/>
              <a:ea typeface="경기천년제목OTF Bold" panose="02020803020101020101" pitchFamily="18" charset="-127"/>
            </a:endParaRP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8EF0DCEC-FE98-0FD1-7D68-8F900FDE1CAE}"/>
              </a:ext>
            </a:extLst>
          </p:cNvPr>
          <p:cNvCxnSpPr>
            <a:cxnSpLocks/>
          </p:cNvCxnSpPr>
          <p:nvPr/>
        </p:nvCxnSpPr>
        <p:spPr>
          <a:xfrm>
            <a:off x="4541178" y="1089061"/>
            <a:ext cx="15496619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A1FAB617-5EF0-4C55-6F6F-EA8B3AD989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9640879"/>
              </p:ext>
            </p:extLst>
          </p:nvPr>
        </p:nvGraphicFramePr>
        <p:xfrm>
          <a:off x="799100" y="1565285"/>
          <a:ext cx="10669885" cy="147900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133977">
                  <a:extLst>
                    <a:ext uri="{9D8B030D-6E8A-4147-A177-3AD203B41FA5}">
                      <a16:colId xmlns:a16="http://schemas.microsoft.com/office/drawing/2014/main" val="2039137137"/>
                    </a:ext>
                  </a:extLst>
                </a:gridCol>
                <a:gridCol w="2133977">
                  <a:extLst>
                    <a:ext uri="{9D8B030D-6E8A-4147-A177-3AD203B41FA5}">
                      <a16:colId xmlns:a16="http://schemas.microsoft.com/office/drawing/2014/main" val="1409699558"/>
                    </a:ext>
                  </a:extLst>
                </a:gridCol>
                <a:gridCol w="2133977">
                  <a:extLst>
                    <a:ext uri="{9D8B030D-6E8A-4147-A177-3AD203B41FA5}">
                      <a16:colId xmlns:a16="http://schemas.microsoft.com/office/drawing/2014/main" val="1337430357"/>
                    </a:ext>
                  </a:extLst>
                </a:gridCol>
                <a:gridCol w="2133977">
                  <a:extLst>
                    <a:ext uri="{9D8B030D-6E8A-4147-A177-3AD203B41FA5}">
                      <a16:colId xmlns:a16="http://schemas.microsoft.com/office/drawing/2014/main" val="3923327189"/>
                    </a:ext>
                  </a:extLst>
                </a:gridCol>
                <a:gridCol w="2133977">
                  <a:extLst>
                    <a:ext uri="{9D8B030D-6E8A-4147-A177-3AD203B41FA5}">
                      <a16:colId xmlns:a16="http://schemas.microsoft.com/office/drawing/2014/main" val="1923720615"/>
                    </a:ext>
                  </a:extLst>
                </a:gridCol>
              </a:tblGrid>
              <a:tr h="73950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페이퍼로지 6 SemiBold" pitchFamily="2" charset="-127"/>
                          <a:ea typeface="페이퍼로지 6 SemiBold" pitchFamily="2" charset="-127"/>
                          <a:cs typeface="+mn-cs"/>
                        </a:rPr>
                        <a:t>총 </a:t>
                      </a:r>
                      <a:r>
                        <a:rPr lang="ko-KR" altLang="en-US" sz="24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페이퍼로지 6 SemiBold" pitchFamily="2" charset="-127"/>
                          <a:ea typeface="페이퍼로지 6 SemiBold" pitchFamily="2" charset="-127"/>
                          <a:cs typeface="+mn-cs"/>
                        </a:rPr>
                        <a:t>팀수</a:t>
                      </a:r>
                      <a:endParaRPr lang="ko-KR" altLang="en-US" sz="24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페이퍼로지 6 SemiBold" pitchFamily="2" charset="-127"/>
                        <a:ea typeface="페이퍼로지 6 SemiBold" pitchFamily="2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F8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페이퍼로지 6 SemiBold" pitchFamily="2" charset="-127"/>
                          <a:ea typeface="페이퍼로지 6 SemiBold" pitchFamily="2" charset="-127"/>
                          <a:cs typeface="+mn-cs"/>
                        </a:rPr>
                        <a:t>복음제시 횟수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F8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페이퍼로지 6 SemiBold" pitchFamily="2" charset="-127"/>
                          <a:ea typeface="페이퍼로지 6 SemiBold" pitchFamily="2" charset="-127"/>
                          <a:cs typeface="+mn-cs"/>
                        </a:rPr>
                        <a:t>결신</a:t>
                      </a:r>
                      <a:endParaRPr lang="ko-KR" altLang="en-US" sz="24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페이퍼로지 6 SemiBold" pitchFamily="2" charset="-127"/>
                        <a:ea typeface="페이퍼로지 6 SemiBold" pitchFamily="2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F8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페이퍼로지 6 SemiBold" pitchFamily="2" charset="-127"/>
                          <a:ea typeface="페이퍼로지 6 SemiBold" pitchFamily="2" charset="-127"/>
                          <a:cs typeface="+mn-cs"/>
                        </a:rPr>
                        <a:t>보류 </a:t>
                      </a:r>
                      <a:r>
                        <a:rPr lang="en-US" altLang="ko-KR" sz="2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페이퍼로지 6 SemiBold" pitchFamily="2" charset="-127"/>
                          <a:ea typeface="페이퍼로지 6 SemiBold" pitchFamily="2" charset="-127"/>
                          <a:cs typeface="+mn-cs"/>
                        </a:rPr>
                        <a:t>/ </a:t>
                      </a:r>
                      <a:r>
                        <a:rPr lang="ko-KR" altLang="en-US" sz="2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페이퍼로지 6 SemiBold" pitchFamily="2" charset="-127"/>
                          <a:ea typeface="페이퍼로지 6 SemiBold" pitchFamily="2" charset="-127"/>
                          <a:cs typeface="+mn-cs"/>
                        </a:rPr>
                        <a:t>거절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F8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페이퍼로지 6 SemiBold" pitchFamily="2" charset="-127"/>
                          <a:ea typeface="페이퍼로지 6 SemiBold" pitchFamily="2" charset="-127"/>
                          <a:cs typeface="+mn-cs"/>
                        </a:rPr>
                        <a:t>이미신자</a:t>
                      </a:r>
                      <a:endParaRPr lang="ko-KR" altLang="en-US" sz="24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페이퍼로지 6 SemiBold" pitchFamily="2" charset="-127"/>
                        <a:ea typeface="페이퍼로지 6 SemiBold" pitchFamily="2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F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122327"/>
                  </a:ext>
                </a:extLst>
              </a:tr>
              <a:tr h="73950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페이퍼로지 4 Regular" pitchFamily="2" charset="-127"/>
                          <a:ea typeface="페이퍼로지 4 Regular" pitchFamily="2" charset="-127"/>
                          <a:cs typeface="+mn-cs"/>
                        </a:rPr>
                        <a:t>4</a:t>
                      </a:r>
                      <a:endParaRPr lang="ko-KR" altLang="en-US" sz="32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페이퍼로지 4 Regular" pitchFamily="2" charset="-127"/>
                        <a:ea typeface="페이퍼로지 4 Regular" pitchFamily="2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페이퍼로지 4 Regular" pitchFamily="2" charset="-127"/>
                          <a:ea typeface="페이퍼로지 4 Regular" pitchFamily="2" charset="-127"/>
                          <a:cs typeface="+mn-cs"/>
                        </a:rPr>
                        <a:t>93</a:t>
                      </a:r>
                      <a:endParaRPr lang="ko-KR" altLang="en-US" sz="32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페이퍼로지 4 Regular" pitchFamily="2" charset="-127"/>
                        <a:ea typeface="페이퍼로지 4 Regular" pitchFamily="2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페이퍼로지 4 Regular" pitchFamily="2" charset="-127"/>
                          <a:ea typeface="페이퍼로지 4 Regular" pitchFamily="2" charset="-127"/>
                          <a:cs typeface="+mn-cs"/>
                        </a:rPr>
                        <a:t>34</a:t>
                      </a:r>
                      <a:endParaRPr lang="ko-KR" altLang="en-US" sz="32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페이퍼로지 4 Regular" pitchFamily="2" charset="-127"/>
                        <a:ea typeface="페이퍼로지 4 Regular" pitchFamily="2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페이퍼로지 4 Regular" pitchFamily="2" charset="-127"/>
                          <a:ea typeface="페이퍼로지 4 Regular" pitchFamily="2" charset="-127"/>
                          <a:cs typeface="+mn-cs"/>
                        </a:rPr>
                        <a:t>27</a:t>
                      </a:r>
                      <a:endParaRPr lang="ko-KR" altLang="en-US" sz="32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페이퍼로지 4 Regular" pitchFamily="2" charset="-127"/>
                        <a:ea typeface="페이퍼로지 4 Regular" pitchFamily="2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페이퍼로지 4 Regular" pitchFamily="2" charset="-127"/>
                          <a:ea typeface="페이퍼로지 4 Regular" pitchFamily="2" charset="-127"/>
                          <a:cs typeface="+mn-cs"/>
                        </a:rPr>
                        <a:t>35</a:t>
                      </a:r>
                      <a:endParaRPr lang="ko-KR" altLang="en-US" sz="32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페이퍼로지 4 Regular" pitchFamily="2" charset="-127"/>
                        <a:ea typeface="페이퍼로지 4 Regular" pitchFamily="2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2294155"/>
                  </a:ext>
                </a:extLst>
              </a:tr>
            </a:tbl>
          </a:graphicData>
        </a:graphic>
      </p:graphicFrame>
      <p:pic>
        <p:nvPicPr>
          <p:cNvPr id="9" name="그림 8" descr="그래픽, 원, 어둠, 로고이(가) 표시된 사진&#10;&#10;자동 생성된 설명">
            <a:extLst>
              <a:ext uri="{FF2B5EF4-FFF2-40B4-BE49-F238E27FC236}">
                <a16:creationId xmlns:a16="http://schemas.microsoft.com/office/drawing/2014/main" id="{B4947149-1E57-E079-DBF4-FC095BB0FC9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48" t="7125" r="28860" b="6330"/>
          <a:stretch/>
        </p:blipFill>
        <p:spPr>
          <a:xfrm>
            <a:off x="9953803" y="4756934"/>
            <a:ext cx="2238197" cy="2251763"/>
          </a:xfrm>
          <a:prstGeom prst="rect">
            <a:avLst/>
          </a:prstGeom>
        </p:spPr>
      </p:pic>
      <p:graphicFrame>
        <p:nvGraphicFramePr>
          <p:cNvPr id="7" name="차트 6">
            <a:extLst>
              <a:ext uri="{FF2B5EF4-FFF2-40B4-BE49-F238E27FC236}">
                <a16:creationId xmlns:a16="http://schemas.microsoft.com/office/drawing/2014/main" id="{2D736891-C929-D90E-3B08-CDE3DA7135D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65723115"/>
              </p:ext>
            </p:extLst>
          </p:nvPr>
        </p:nvGraphicFramePr>
        <p:xfrm>
          <a:off x="1027814" y="3397449"/>
          <a:ext cx="4942958" cy="3154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22C14BFC-7841-079D-98A3-36A73A7E6E83}"/>
              </a:ext>
            </a:extLst>
          </p:cNvPr>
          <p:cNvSpPr txBox="1"/>
          <p:nvPr/>
        </p:nvSpPr>
        <p:spPr>
          <a:xfrm>
            <a:off x="6333461" y="3813712"/>
            <a:ext cx="10030046" cy="25353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</a:pPr>
            <a:r>
              <a:rPr lang="ko-KR" altLang="en-US" sz="2800" dirty="0" err="1">
                <a:latin typeface="페이퍼로지 4 Regular" pitchFamily="2" charset="-127"/>
                <a:ea typeface="페이퍼로지 4 Regular" pitchFamily="2" charset="-127"/>
              </a:rPr>
              <a:t>결신율</a:t>
            </a:r>
            <a:r>
              <a:rPr lang="ko-KR" altLang="en-US" sz="2400" dirty="0">
                <a:latin typeface="페이퍼로지 4 Regular" pitchFamily="2" charset="-127"/>
                <a:ea typeface="페이퍼로지 4 Regular" pitchFamily="2" charset="-127"/>
              </a:rPr>
              <a:t>         </a:t>
            </a:r>
            <a:r>
              <a:rPr lang="en-US" altLang="ko-KR" sz="2800" dirty="0">
                <a:latin typeface="페이퍼로지 4 Regular" pitchFamily="2" charset="-127"/>
                <a:ea typeface="페이퍼로지 4 Regular" pitchFamily="2" charset="-127"/>
              </a:rPr>
              <a:t>: </a:t>
            </a:r>
            <a:r>
              <a:rPr lang="ko-KR" altLang="en-US" sz="2800" dirty="0">
                <a:latin typeface="페이퍼로지 4 Regular" pitchFamily="2" charset="-127"/>
                <a:ea typeface="페이퍼로지 4 Regular" pitchFamily="2" charset="-127"/>
              </a:rPr>
              <a:t>약 </a:t>
            </a:r>
            <a:r>
              <a:rPr lang="en-US" altLang="ko-KR" sz="2800" dirty="0">
                <a:latin typeface="페이퍼로지 4 Regular" pitchFamily="2" charset="-127"/>
                <a:ea typeface="페이퍼로지 4 Regular" pitchFamily="2" charset="-127"/>
              </a:rPr>
              <a:t>35%</a:t>
            </a:r>
          </a:p>
          <a:p>
            <a:pPr marL="285750" indent="-285750">
              <a:lnSpc>
                <a:spcPct val="200000"/>
              </a:lnSpc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</a:pPr>
            <a:r>
              <a:rPr lang="ko-KR" altLang="en-US" sz="2800" dirty="0">
                <a:latin typeface="페이퍼로지 4 Regular" pitchFamily="2" charset="-127"/>
                <a:ea typeface="페이퍼로지 4 Regular" pitchFamily="2" charset="-127"/>
              </a:rPr>
              <a:t>보류</a:t>
            </a:r>
            <a:r>
              <a:rPr lang="en-US" altLang="ko-KR" sz="2800" dirty="0">
                <a:latin typeface="페이퍼로지 4 Regular" pitchFamily="2" charset="-127"/>
                <a:ea typeface="페이퍼로지 4 Regular" pitchFamily="2" charset="-127"/>
              </a:rPr>
              <a:t>/</a:t>
            </a:r>
            <a:r>
              <a:rPr lang="ko-KR" altLang="en-US" sz="2800" dirty="0">
                <a:latin typeface="페이퍼로지 4 Regular" pitchFamily="2" charset="-127"/>
                <a:ea typeface="페이퍼로지 4 Regular" pitchFamily="2" charset="-127"/>
              </a:rPr>
              <a:t>거절  </a:t>
            </a:r>
            <a:r>
              <a:rPr lang="en-US" altLang="ko-KR" sz="2800" dirty="0">
                <a:latin typeface="페이퍼로지 4 Regular" pitchFamily="2" charset="-127"/>
                <a:ea typeface="페이퍼로지 4 Regular" pitchFamily="2" charset="-127"/>
              </a:rPr>
              <a:t>: </a:t>
            </a:r>
            <a:r>
              <a:rPr lang="ko-KR" altLang="en-US" sz="2800" dirty="0">
                <a:latin typeface="페이퍼로지 4 Regular" pitchFamily="2" charset="-127"/>
                <a:ea typeface="페이퍼로지 4 Regular" pitchFamily="2" charset="-127"/>
              </a:rPr>
              <a:t>약 </a:t>
            </a:r>
            <a:r>
              <a:rPr lang="en-US" altLang="ko-KR" sz="2800" dirty="0">
                <a:latin typeface="페이퍼로지 4 Regular" pitchFamily="2" charset="-127"/>
                <a:ea typeface="페이퍼로지 4 Regular" pitchFamily="2" charset="-127"/>
              </a:rPr>
              <a:t>28%</a:t>
            </a:r>
          </a:p>
          <a:p>
            <a:pPr marL="285750" indent="-285750">
              <a:lnSpc>
                <a:spcPct val="200000"/>
              </a:lnSpc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</a:pPr>
            <a:r>
              <a:rPr lang="ko-KR" altLang="en-US" sz="2800" dirty="0" err="1">
                <a:latin typeface="페이퍼로지 4 Regular" pitchFamily="2" charset="-127"/>
                <a:ea typeface="페이퍼로지 4 Regular" pitchFamily="2" charset="-127"/>
              </a:rPr>
              <a:t>이미신자</a:t>
            </a:r>
            <a:r>
              <a:rPr lang="ko-KR" altLang="en-US" sz="2400" dirty="0">
                <a:latin typeface="페이퍼로지 4 Regular" pitchFamily="2" charset="-127"/>
                <a:ea typeface="페이퍼로지 4 Regular" pitchFamily="2" charset="-127"/>
              </a:rPr>
              <a:t>    </a:t>
            </a:r>
            <a:r>
              <a:rPr lang="en-US" altLang="ko-KR" sz="2800" dirty="0">
                <a:latin typeface="페이퍼로지 4 Regular" pitchFamily="2" charset="-127"/>
                <a:ea typeface="페이퍼로지 4 Regular" pitchFamily="2" charset="-127"/>
              </a:rPr>
              <a:t>: </a:t>
            </a:r>
            <a:r>
              <a:rPr lang="ko-KR" altLang="en-US" sz="2800" dirty="0">
                <a:latin typeface="페이퍼로지 4 Regular" pitchFamily="2" charset="-127"/>
                <a:ea typeface="페이퍼로지 4 Regular" pitchFamily="2" charset="-127"/>
              </a:rPr>
              <a:t>약 </a:t>
            </a:r>
            <a:r>
              <a:rPr lang="en-US" altLang="ko-KR" sz="2800" dirty="0">
                <a:latin typeface="페이퍼로지 4 Regular" pitchFamily="2" charset="-127"/>
                <a:ea typeface="페이퍼로지 4 Regular" pitchFamily="2" charset="-127"/>
              </a:rPr>
              <a:t>36%</a:t>
            </a:r>
          </a:p>
        </p:txBody>
      </p:sp>
    </p:spTree>
    <p:extLst>
      <p:ext uri="{BB962C8B-B14F-4D97-AF65-F5344CB8AC3E}">
        <p14:creationId xmlns:p14="http://schemas.microsoft.com/office/powerpoint/2010/main" val="1129065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0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EFA7012-DD8E-822C-9708-E0ACC677812B}"/>
              </a:ext>
            </a:extLst>
          </p:cNvPr>
          <p:cNvSpPr txBox="1"/>
          <p:nvPr/>
        </p:nvSpPr>
        <p:spPr>
          <a:xfrm>
            <a:off x="443124" y="379356"/>
            <a:ext cx="67385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제목OTF Bold" panose="02020803020101020101" pitchFamily="18" charset="-127"/>
                <a:ea typeface="경기천년제목OTF Bold" panose="02020803020101020101" pitchFamily="18" charset="-127"/>
              </a:rPr>
              <a:t>제 </a:t>
            </a:r>
            <a:r>
              <a:rPr lang="en-US" altLang="ko-KR" sz="48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제목OTF Bold" panose="02020803020101020101" pitchFamily="18" charset="-127"/>
                <a:ea typeface="경기천년제목OTF Bold" panose="02020803020101020101" pitchFamily="18" charset="-127"/>
              </a:rPr>
              <a:t>42</a:t>
            </a:r>
            <a:r>
              <a:rPr lang="ko-KR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제목OTF Bold" panose="02020803020101020101" pitchFamily="18" charset="-127"/>
                <a:ea typeface="경기천년제목OTF Bold" panose="02020803020101020101" pitchFamily="18" charset="-127"/>
              </a:rPr>
              <a:t>기 전도폭발훈련 안내</a:t>
            </a:r>
            <a:endParaRPr lang="ko-KR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경기천년제목OTF Bold" panose="02020803020101020101" pitchFamily="18" charset="-127"/>
              <a:ea typeface="경기천년제목OTF Bold" panose="02020803020101020101" pitchFamily="18" charset="-127"/>
            </a:endParaRP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8EF0DCEC-FE98-0FD1-7D68-8F900FDE1CAE}"/>
              </a:ext>
            </a:extLst>
          </p:cNvPr>
          <p:cNvCxnSpPr>
            <a:cxnSpLocks/>
          </p:cNvCxnSpPr>
          <p:nvPr/>
        </p:nvCxnSpPr>
        <p:spPr>
          <a:xfrm>
            <a:off x="7181635" y="1089061"/>
            <a:ext cx="12856162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927172B-3A44-A0C3-3D34-AFD63D6E4CBC}"/>
              </a:ext>
            </a:extLst>
          </p:cNvPr>
          <p:cNvSpPr txBox="1"/>
          <p:nvPr/>
        </p:nvSpPr>
        <p:spPr>
          <a:xfrm>
            <a:off x="696929" y="2917321"/>
            <a:ext cx="10460805" cy="969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페이퍼로지 6 SemiBold" pitchFamily="2" charset="-127"/>
                <a:ea typeface="페이퍼로지 6 SemiBold" pitchFamily="2" charset="-127"/>
              </a:rPr>
              <a:t>개강 </a:t>
            </a:r>
            <a:r>
              <a:rPr lang="en-US" altLang="ko-KR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페이퍼로지 6 SemiBold" pitchFamily="2" charset="-127"/>
                <a:ea typeface="페이퍼로지 6 SemiBold" pitchFamily="2" charset="-127"/>
              </a:rPr>
              <a:t>: 2025</a:t>
            </a:r>
            <a:r>
              <a:rPr lang="ko-KR" alt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페이퍼로지 6 SemiBold" pitchFamily="2" charset="-127"/>
                <a:ea typeface="페이퍼로지 6 SemiBold" pitchFamily="2" charset="-127"/>
              </a:rPr>
              <a:t>년 </a:t>
            </a:r>
            <a:r>
              <a:rPr lang="en-US" altLang="ko-KR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페이퍼로지 6 SemiBold" pitchFamily="2" charset="-127"/>
                <a:ea typeface="페이퍼로지 6 SemiBold" pitchFamily="2" charset="-127"/>
              </a:rPr>
              <a:t>9</a:t>
            </a:r>
            <a:r>
              <a:rPr lang="ko-KR" alt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페이퍼로지 6 SemiBold" pitchFamily="2" charset="-127"/>
                <a:ea typeface="페이퍼로지 6 SemiBold" pitchFamily="2" charset="-127"/>
              </a:rPr>
              <a:t>월 초 </a:t>
            </a:r>
            <a:r>
              <a:rPr lang="en-US" altLang="ko-KR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페이퍼로지 6 SemiBold" pitchFamily="2" charset="-127"/>
                <a:ea typeface="페이퍼로지 6 SemiBold" pitchFamily="2" charset="-127"/>
              </a:rPr>
              <a:t>  (</a:t>
            </a:r>
            <a:r>
              <a:rPr lang="ko-KR" altLang="en-US" sz="44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페이퍼로지 6 SemiBold" pitchFamily="2" charset="-127"/>
                <a:ea typeface="페이퍼로지 6 SemiBold" pitchFamily="2" charset="-127"/>
              </a:rPr>
              <a:t>화요반</a:t>
            </a:r>
            <a:r>
              <a:rPr lang="en-US" altLang="ko-KR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페이퍼로지 6 SemiBold" pitchFamily="2" charset="-127"/>
                <a:ea typeface="페이퍼로지 6 SemiBold" pitchFamily="2" charset="-127"/>
              </a:rPr>
              <a:t>, </a:t>
            </a:r>
            <a:r>
              <a:rPr lang="ko-KR" altLang="en-US" sz="44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페이퍼로지 6 SemiBold" pitchFamily="2" charset="-127"/>
                <a:ea typeface="페이퍼로지 6 SemiBold" pitchFamily="2" charset="-127"/>
              </a:rPr>
              <a:t>토요반</a:t>
            </a:r>
            <a:r>
              <a:rPr lang="ko-KR" alt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페이퍼로지 6 SemiBold" pitchFamily="2" charset="-127"/>
                <a:ea typeface="페이퍼로지 6 SemiBold" pitchFamily="2" charset="-127"/>
              </a:rPr>
              <a:t> 예정</a:t>
            </a:r>
            <a:r>
              <a:rPr lang="en-US" altLang="ko-KR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페이퍼로지 6 SemiBold" pitchFamily="2" charset="-127"/>
                <a:ea typeface="페이퍼로지 6 SemiBold" pitchFamily="2" charset="-127"/>
              </a:rPr>
              <a:t>)</a:t>
            </a:r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페이퍼로지 6 SemiBold" pitchFamily="2" charset="-127"/>
              <a:ea typeface="페이퍼로지 6 SemiBold" pitchFamily="2" charset="-127"/>
            </a:endParaRPr>
          </a:p>
        </p:txBody>
      </p:sp>
      <p:pic>
        <p:nvPicPr>
          <p:cNvPr id="5" name="그림 4" descr="그래픽, 원, 어둠, 로고이(가) 표시된 사진&#10;&#10;자동 생성된 설명">
            <a:extLst>
              <a:ext uri="{FF2B5EF4-FFF2-40B4-BE49-F238E27FC236}">
                <a16:creationId xmlns:a16="http://schemas.microsoft.com/office/drawing/2014/main" id="{F97181B1-1669-CCDD-5E65-70B73D963EA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48" t="7125" r="28860" b="6330"/>
          <a:stretch/>
        </p:blipFill>
        <p:spPr>
          <a:xfrm>
            <a:off x="9953803" y="4756934"/>
            <a:ext cx="2238197" cy="2251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663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0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EFA7012-DD8E-822C-9708-E0ACC677812B}"/>
              </a:ext>
            </a:extLst>
          </p:cNvPr>
          <p:cNvSpPr txBox="1"/>
          <p:nvPr/>
        </p:nvSpPr>
        <p:spPr>
          <a:xfrm>
            <a:off x="443124" y="379356"/>
            <a:ext cx="56528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제목OTF Bold" panose="02020803020101020101" pitchFamily="18" charset="-127"/>
                <a:ea typeface="경기천년제목OTF Bold" panose="02020803020101020101" pitchFamily="18" charset="-127"/>
              </a:rPr>
              <a:t>제 </a:t>
            </a:r>
            <a:r>
              <a:rPr lang="en-US" altLang="ko-KR" sz="48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제목OTF Bold" panose="02020803020101020101" pitchFamily="18" charset="-127"/>
                <a:ea typeface="경기천년제목OTF Bold" panose="02020803020101020101" pitchFamily="18" charset="-127"/>
              </a:rPr>
              <a:t>41</a:t>
            </a:r>
            <a:r>
              <a:rPr lang="ko-KR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제목OTF Bold" panose="02020803020101020101" pitchFamily="18" charset="-127"/>
                <a:ea typeface="경기천년제목OTF Bold" panose="02020803020101020101" pitchFamily="18" charset="-127"/>
              </a:rPr>
              <a:t>기 전도폭발훈련 </a:t>
            </a:r>
            <a:endParaRPr lang="ko-KR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경기천년제목OTF Bold" panose="02020803020101020101" pitchFamily="18" charset="-127"/>
              <a:ea typeface="경기천년제목OTF Bold" panose="02020803020101020101" pitchFamily="18" charset="-127"/>
            </a:endParaRP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8EF0DCEC-FE98-0FD1-7D68-8F900FDE1CAE}"/>
              </a:ext>
            </a:extLst>
          </p:cNvPr>
          <p:cNvCxnSpPr>
            <a:cxnSpLocks/>
          </p:cNvCxnSpPr>
          <p:nvPr/>
        </p:nvCxnSpPr>
        <p:spPr>
          <a:xfrm>
            <a:off x="5917915" y="1089061"/>
            <a:ext cx="14119882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927172B-3A44-A0C3-3D34-AFD63D6E4CBC}"/>
              </a:ext>
            </a:extLst>
          </p:cNvPr>
          <p:cNvSpPr txBox="1"/>
          <p:nvPr/>
        </p:nvSpPr>
        <p:spPr>
          <a:xfrm>
            <a:off x="1038447" y="2238032"/>
            <a:ext cx="10115107" cy="2930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페이퍼로지 6 SemiBold" pitchFamily="2" charset="-127"/>
                <a:ea typeface="페이퍼로지 6 SemiBold" pitchFamily="2" charset="-127"/>
              </a:rPr>
              <a:t>제 </a:t>
            </a:r>
            <a:r>
              <a:rPr lang="en-US" altLang="ko-KR" sz="6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페이퍼로지 6 SemiBold" pitchFamily="2" charset="-127"/>
                <a:ea typeface="페이퍼로지 6 SemiBold" pitchFamily="2" charset="-127"/>
              </a:rPr>
              <a:t>43</a:t>
            </a:r>
            <a:r>
              <a:rPr lang="ko-KR" alt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페이퍼로지 6 SemiBold" pitchFamily="2" charset="-127"/>
                <a:ea typeface="페이퍼로지 6 SemiBold" pitchFamily="2" charset="-127"/>
              </a:rPr>
              <a:t>기 </a:t>
            </a:r>
            <a:r>
              <a:rPr lang="ko-KR" altLang="en-US" sz="6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페이퍼로지 6 SemiBold" pitchFamily="2" charset="-127"/>
                <a:ea typeface="페이퍼로지 6 SemiBold" pitchFamily="2" charset="-127"/>
              </a:rPr>
              <a:t>전도푹발</a:t>
            </a:r>
            <a:r>
              <a:rPr lang="ko-KR" alt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페이퍼로지 6 SemiBold" pitchFamily="2" charset="-127"/>
                <a:ea typeface="페이퍼로지 6 SemiBold" pitchFamily="2" charset="-127"/>
              </a:rPr>
              <a:t> 훈련</a:t>
            </a:r>
            <a:endParaRPr lang="en-US" altLang="ko-KR" sz="6600" b="1" dirty="0">
              <a:solidFill>
                <a:schemeClr val="tx1">
                  <a:lumMod val="75000"/>
                  <a:lumOff val="25000"/>
                </a:schemeClr>
              </a:solidFill>
              <a:latin typeface="페이퍼로지 6 SemiBold" pitchFamily="2" charset="-127"/>
              <a:ea typeface="페이퍼로지 6 SemiBold" pitchFamily="2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6600" b="1" dirty="0">
                <a:solidFill>
                  <a:srgbClr val="DC7F7D"/>
                </a:solidFill>
                <a:latin typeface="페이퍼로지 6 SemiBold" pitchFamily="2" charset="-127"/>
                <a:ea typeface="페이퍼로지 6 SemiBold" pitchFamily="2" charset="-127"/>
              </a:rPr>
              <a:t>수료증 수여</a:t>
            </a:r>
            <a:endParaRPr lang="en-US" altLang="ko-KR" sz="6600" b="1" dirty="0">
              <a:solidFill>
                <a:srgbClr val="DC7F7D"/>
              </a:solidFill>
              <a:latin typeface="페이퍼로지 6 SemiBold" pitchFamily="2" charset="-127"/>
              <a:ea typeface="페이퍼로지 6 SemiBold" pitchFamily="2" charset="-127"/>
            </a:endParaRPr>
          </a:p>
        </p:txBody>
      </p:sp>
      <p:pic>
        <p:nvPicPr>
          <p:cNvPr id="4" name="그림 3" descr="그래픽, 원, 어둠, 로고이(가) 표시된 사진&#10;&#10;자동 생성된 설명">
            <a:extLst>
              <a:ext uri="{FF2B5EF4-FFF2-40B4-BE49-F238E27FC236}">
                <a16:creationId xmlns:a16="http://schemas.microsoft.com/office/drawing/2014/main" id="{0829E265-362B-C34F-CDFE-C5144DC9008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48" t="7125" r="28860" b="6330"/>
          <a:stretch/>
        </p:blipFill>
        <p:spPr>
          <a:xfrm>
            <a:off x="9953803" y="4756934"/>
            <a:ext cx="2238197" cy="2251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875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824</TotalTime>
  <Words>154</Words>
  <Application>Microsoft Office PowerPoint</Application>
  <PresentationFormat>와이드스크린</PresentationFormat>
  <Paragraphs>39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5" baseType="lpstr">
      <vt:lpstr>경기천년제목OTF Bold</vt:lpstr>
      <vt:lpstr>나눔고딕 ExtraBold</vt:lpstr>
      <vt:lpstr>맑은 고딕</vt:lpstr>
      <vt:lpstr>페이퍼로지 4 Regular</vt:lpstr>
      <vt:lpstr>페이퍼로지 6 SemiBold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6756</dc:creator>
  <cp:lastModifiedBy>6756</cp:lastModifiedBy>
  <cp:revision>10</cp:revision>
  <dcterms:created xsi:type="dcterms:W3CDTF">2024-06-08T05:19:34Z</dcterms:created>
  <dcterms:modified xsi:type="dcterms:W3CDTF">2025-06-07T06:21:38Z</dcterms:modified>
</cp:coreProperties>
</file>