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67" r:id="rId14"/>
    <p:sldId id="268" r:id="rId15"/>
  </p:sldIdLst>
  <p:sldSz cx="18288000" cy="10287000"/>
  <p:notesSz cx="10287000" cy="1828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6" d="100"/>
          <a:sy n="46" d="100"/>
        </p:scale>
        <p:origin x="-536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6F1F-CE9B-4651-A6AA-CD717754106B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har char="•"/>
            </a:pPr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66F1F-CE9B-4651-A6AA-CD717754106B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21451-1387-4CA6-816F-3879F97B5CB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�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�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11.png"/><Relationship Id="rId7" Type="http://schemas.openxmlformats.org/officeDocument/2006/relationships/image" Target="../media/image3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11.png"/><Relationship Id="rId7" Type="http://schemas.openxmlformats.org/officeDocument/2006/relationships/image" Target="../media/image4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36.png"/><Relationship Id="rId4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24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4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5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47.png"/><Relationship Id="rId4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7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22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3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CFD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505846" y="476190"/>
            <a:ext cx="17274023" cy="9333333"/>
            <a:chOff x="505846" y="476190"/>
            <a:chExt cx="17274023" cy="9333333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5846" y="476190"/>
              <a:ext cx="17274023" cy="9333333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869841" y="833465"/>
            <a:ext cx="1657143" cy="603200"/>
            <a:chOff x="869841" y="833465"/>
            <a:chExt cx="1657143" cy="603200"/>
          </a:xfrm>
        </p:grpSpPr>
        <p:grpSp>
          <p:nvGrpSpPr>
            <p:cNvPr id="1003" name="그룹 1003"/>
            <p:cNvGrpSpPr/>
            <p:nvPr/>
          </p:nvGrpSpPr>
          <p:grpSpPr>
            <a:xfrm>
              <a:off x="869841" y="833465"/>
              <a:ext cx="1657143" cy="603200"/>
              <a:chOff x="869841" y="833465"/>
              <a:chExt cx="1657143" cy="603200"/>
            </a:xfrm>
          </p:grpSpPr>
          <p:pic>
            <p:nvPicPr>
              <p:cNvPr id="7" name="Object 6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869841" y="833465"/>
                <a:ext cx="1657143" cy="603200"/>
              </a:xfrm>
              <a:prstGeom prst="rect">
                <a:avLst/>
              </a:prstGeom>
            </p:spPr>
          </p:pic>
        </p:grpSp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3690" y="810164"/>
              <a:ext cx="2239354" cy="722326"/>
            </a:xfrm>
            <a:prstGeom prst="rect">
              <a:avLst/>
            </a:prstGeom>
          </p:spPr>
        </p:pic>
      </p:grpSp>
      <p:pic>
        <p:nvPicPr>
          <p:cNvPr id="11" name="Object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0459" y="907240"/>
            <a:ext cx="23837527" cy="554118"/>
          </a:xfrm>
          <a:prstGeom prst="rect">
            <a:avLst/>
          </a:prstGeom>
        </p:spPr>
      </p:pic>
      <p:pic>
        <p:nvPicPr>
          <p:cNvPr id="12" name="Object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24398" y="3036217"/>
            <a:ext cx="9429273" cy="4723949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8458468" y="4270274"/>
            <a:ext cx="4428999" cy="4000019"/>
            <a:chOff x="8458468" y="4270274"/>
            <a:chExt cx="4428999" cy="4000019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458468" y="4270274"/>
              <a:ext cx="4428999" cy="4000019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11813650" y="4137835"/>
            <a:ext cx="5178759" cy="4130357"/>
            <a:chOff x="11813650" y="4137835"/>
            <a:chExt cx="5178759" cy="4130357"/>
          </a:xfrm>
        </p:grpSpPr>
        <p:pic>
          <p:nvPicPr>
            <p:cNvPr id="17" name="Object 16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813650" y="4137835"/>
              <a:ext cx="5178759" cy="4130357"/>
            </a:xfrm>
            <a:prstGeom prst="rect">
              <a:avLst/>
            </a:prstGeom>
          </p:spPr>
        </p:pic>
      </p:grpSp>
      <p:pic>
        <p:nvPicPr>
          <p:cNvPr id="19" name="Object 18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61592" y="1661478"/>
            <a:ext cx="4945869" cy="2769202"/>
          </a:xfrm>
          <a:prstGeom prst="rect">
            <a:avLst/>
          </a:prstGeom>
        </p:spPr>
      </p:pic>
      <p:grpSp>
        <p:nvGrpSpPr>
          <p:cNvPr id="1006" name="그룹 1006"/>
          <p:cNvGrpSpPr/>
          <p:nvPr/>
        </p:nvGrpSpPr>
        <p:grpSpPr>
          <a:xfrm>
            <a:off x="1190476" y="8262455"/>
            <a:ext cx="15904762" cy="952381"/>
            <a:chOff x="1190476" y="8262455"/>
            <a:chExt cx="15904762" cy="952381"/>
          </a:xfrm>
        </p:grpSpPr>
        <p:pic>
          <p:nvPicPr>
            <p:cNvPr id="21" name="Object 20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190476" y="8262455"/>
              <a:ext cx="15904762" cy="952381"/>
            </a:xfrm>
            <a:prstGeom prst="rect">
              <a:avLst/>
            </a:prstGeom>
          </p:spPr>
        </p:pic>
      </p:grpSp>
      <p:pic>
        <p:nvPicPr>
          <p:cNvPr id="23" name="Object 22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-4939715" y="8381371"/>
            <a:ext cx="22215611" cy="88766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CFD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505846" y="476190"/>
            <a:ext cx="17274023" cy="9333333"/>
            <a:chOff x="505846" y="476190"/>
            <a:chExt cx="17274023" cy="9333333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5846" y="476190"/>
              <a:ext cx="17274023" cy="9333333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869841" y="792208"/>
            <a:ext cx="1657143" cy="685714"/>
            <a:chOff x="869841" y="792208"/>
            <a:chExt cx="1657143" cy="685714"/>
          </a:xfrm>
        </p:grpSpPr>
        <p:grpSp>
          <p:nvGrpSpPr>
            <p:cNvPr id="1003" name="그룹 1003"/>
            <p:cNvGrpSpPr/>
            <p:nvPr/>
          </p:nvGrpSpPr>
          <p:grpSpPr>
            <a:xfrm>
              <a:off x="869841" y="792208"/>
              <a:ext cx="1657143" cy="685714"/>
              <a:chOff x="869841" y="792208"/>
              <a:chExt cx="1657143" cy="685714"/>
            </a:xfrm>
          </p:grpSpPr>
          <p:pic>
            <p:nvPicPr>
              <p:cNvPr id="7" name="Object 6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869841" y="792208"/>
                <a:ext cx="1657143" cy="685714"/>
              </a:xfrm>
              <a:prstGeom prst="rect">
                <a:avLst/>
              </a:prstGeom>
            </p:spPr>
          </p:pic>
        </p:grpSp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85862" y="858916"/>
              <a:ext cx="1894126" cy="672440"/>
            </a:xfrm>
            <a:prstGeom prst="rect">
              <a:avLst/>
            </a:prstGeom>
          </p:spPr>
        </p:pic>
      </p:grpSp>
      <p:pic>
        <p:nvPicPr>
          <p:cNvPr id="11" name="Object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4101356" y="1192981"/>
            <a:ext cx="22353935" cy="2039630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1070760" y="2944589"/>
            <a:ext cx="16144195" cy="35714"/>
            <a:chOff x="1070760" y="2944589"/>
            <a:chExt cx="16144195" cy="35714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70760" y="2944589"/>
              <a:ext cx="16144195" cy="35714"/>
            </a:xfrm>
            <a:prstGeom prst="rect">
              <a:avLst/>
            </a:prstGeom>
          </p:spPr>
        </p:pic>
      </p:grpSp>
      <p:pic>
        <p:nvPicPr>
          <p:cNvPr id="15" name="Object 1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-3471704" y="3364639"/>
            <a:ext cx="21556094" cy="2669170"/>
          </a:xfrm>
          <a:prstGeom prst="rect">
            <a:avLst/>
          </a:prstGeom>
        </p:spPr>
      </p:pic>
      <p:pic>
        <p:nvPicPr>
          <p:cNvPr id="16" name="Object 15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32686" y="6993367"/>
            <a:ext cx="6150551" cy="200381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CFD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505846" y="476190"/>
            <a:ext cx="17274023" cy="9333333"/>
            <a:chOff x="505846" y="476190"/>
            <a:chExt cx="17274023" cy="9333333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5846" y="476190"/>
              <a:ext cx="17274023" cy="9333333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869841" y="792208"/>
            <a:ext cx="1657143" cy="685714"/>
            <a:chOff x="869841" y="792208"/>
            <a:chExt cx="1657143" cy="685714"/>
          </a:xfrm>
        </p:grpSpPr>
        <p:grpSp>
          <p:nvGrpSpPr>
            <p:cNvPr id="1003" name="그룹 1003"/>
            <p:cNvGrpSpPr/>
            <p:nvPr/>
          </p:nvGrpSpPr>
          <p:grpSpPr>
            <a:xfrm>
              <a:off x="869841" y="792208"/>
              <a:ext cx="1657143" cy="685714"/>
              <a:chOff x="869841" y="792208"/>
              <a:chExt cx="1657143" cy="685714"/>
            </a:xfrm>
          </p:grpSpPr>
          <p:pic>
            <p:nvPicPr>
              <p:cNvPr id="7" name="Object 6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869841" y="792208"/>
                <a:ext cx="1657143" cy="685714"/>
              </a:xfrm>
              <a:prstGeom prst="rect">
                <a:avLst/>
              </a:prstGeom>
            </p:spPr>
          </p:pic>
        </p:grpSp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63624" y="858916"/>
              <a:ext cx="1915164" cy="672440"/>
            </a:xfrm>
            <a:prstGeom prst="rect">
              <a:avLst/>
            </a:prstGeom>
          </p:spPr>
        </p:pic>
      </p:grpSp>
      <p:pic>
        <p:nvPicPr>
          <p:cNvPr id="11" name="Object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4101356" y="1192981"/>
            <a:ext cx="22353935" cy="2039630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1070760" y="2944589"/>
            <a:ext cx="16144195" cy="35714"/>
            <a:chOff x="1070760" y="2944589"/>
            <a:chExt cx="16144195" cy="35714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70760" y="2944589"/>
              <a:ext cx="16144195" cy="35714"/>
            </a:xfrm>
            <a:prstGeom prst="rect">
              <a:avLst/>
            </a:prstGeom>
          </p:spPr>
        </p:pic>
      </p:grpSp>
      <p:pic>
        <p:nvPicPr>
          <p:cNvPr id="15" name="Object 1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-3313266" y="3097972"/>
            <a:ext cx="21340046" cy="2669170"/>
          </a:xfrm>
          <a:prstGeom prst="rect">
            <a:avLst/>
          </a:prstGeom>
        </p:spPr>
      </p:pic>
      <p:pic>
        <p:nvPicPr>
          <p:cNvPr id="16" name="Object 15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32686" y="6307658"/>
            <a:ext cx="15815217" cy="266917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505846" y="476190"/>
            <a:ext cx="17274023" cy="9333333"/>
            <a:chOff x="505846" y="476190"/>
            <a:chExt cx="17274023" cy="9333333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5846" y="476190"/>
              <a:ext cx="17274023" cy="9333333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53856" y="3492982"/>
            <a:ext cx="8746012" cy="5599021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1190476" y="3067857"/>
            <a:ext cx="15904762" cy="35714"/>
            <a:chOff x="1190476" y="3067857"/>
            <a:chExt cx="15904762" cy="35714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90476" y="3067857"/>
              <a:ext cx="15904762" cy="35714"/>
            </a:xfrm>
            <a:prstGeom prst="rect">
              <a:avLst/>
            </a:prstGeom>
          </p:spPr>
        </p:pic>
      </p:grpSp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4264834" y="1353831"/>
            <a:ext cx="21329982" cy="2037544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869841" y="833465"/>
            <a:ext cx="1657143" cy="603200"/>
            <a:chOff x="869841" y="833465"/>
            <a:chExt cx="1657143" cy="603200"/>
          </a:xfrm>
        </p:grpSpPr>
        <p:grpSp>
          <p:nvGrpSpPr>
            <p:cNvPr id="1004" name="그룹 1004"/>
            <p:cNvGrpSpPr/>
            <p:nvPr/>
          </p:nvGrpSpPr>
          <p:grpSpPr>
            <a:xfrm>
              <a:off x="869841" y="833465"/>
              <a:ext cx="1657143" cy="603200"/>
              <a:chOff x="869841" y="833465"/>
              <a:chExt cx="1657143" cy="603200"/>
            </a:xfrm>
          </p:grpSpPr>
          <p:pic>
            <p:nvPicPr>
              <p:cNvPr id="12" name="Object 11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869841" y="833465"/>
                <a:ext cx="1657143" cy="603200"/>
              </a:xfrm>
              <a:prstGeom prst="rect">
                <a:avLst/>
              </a:prstGeom>
            </p:spPr>
          </p:pic>
        </p:grpSp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83814" y="858916"/>
              <a:ext cx="1900269" cy="6724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022329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CFD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505846" y="476190"/>
            <a:ext cx="17274023" cy="9333333"/>
            <a:chOff x="505846" y="476190"/>
            <a:chExt cx="17274023" cy="9333333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5846" y="476190"/>
              <a:ext cx="17274023" cy="9333333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869841" y="792208"/>
            <a:ext cx="1657143" cy="685714"/>
            <a:chOff x="869841" y="792208"/>
            <a:chExt cx="1657143" cy="685714"/>
          </a:xfrm>
        </p:grpSpPr>
        <p:grpSp>
          <p:nvGrpSpPr>
            <p:cNvPr id="1003" name="그룹 1003"/>
            <p:cNvGrpSpPr/>
            <p:nvPr/>
          </p:nvGrpSpPr>
          <p:grpSpPr>
            <a:xfrm>
              <a:off x="869841" y="792208"/>
              <a:ext cx="1657143" cy="685714"/>
              <a:chOff x="869841" y="792208"/>
              <a:chExt cx="1657143" cy="685714"/>
            </a:xfrm>
          </p:grpSpPr>
          <p:pic>
            <p:nvPicPr>
              <p:cNvPr id="7" name="Object 6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869841" y="792208"/>
                <a:ext cx="1657143" cy="685714"/>
              </a:xfrm>
              <a:prstGeom prst="rect">
                <a:avLst/>
              </a:prstGeom>
            </p:spPr>
          </p:pic>
        </p:grpSp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40881" y="858916"/>
              <a:ext cx="1916726" cy="672440"/>
            </a:xfrm>
            <a:prstGeom prst="rect">
              <a:avLst/>
            </a:prstGeom>
          </p:spPr>
        </p:pic>
      </p:grpSp>
      <p:pic>
        <p:nvPicPr>
          <p:cNvPr id="11" name="Object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4941128" y="1192981"/>
            <a:ext cx="23175230" cy="2039630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1070760" y="2944589"/>
            <a:ext cx="16144195" cy="35714"/>
            <a:chOff x="1070760" y="2944589"/>
            <a:chExt cx="16144195" cy="35714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70760" y="2944589"/>
              <a:ext cx="16144195" cy="35714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4465219" y="3317144"/>
            <a:ext cx="10690154" cy="6183155"/>
            <a:chOff x="4465219" y="3317144"/>
            <a:chExt cx="10690154" cy="6183155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465219" y="3317144"/>
              <a:ext cx="10690154" cy="618315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CFD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505846" y="476190"/>
            <a:ext cx="17274023" cy="9333333"/>
            <a:chOff x="505846" y="476190"/>
            <a:chExt cx="17274023" cy="9333333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5846" y="476190"/>
              <a:ext cx="17274023" cy="9333333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869841" y="792208"/>
            <a:ext cx="1657143" cy="685714"/>
            <a:chOff x="869841" y="792208"/>
            <a:chExt cx="1657143" cy="685714"/>
          </a:xfrm>
        </p:grpSpPr>
        <p:grpSp>
          <p:nvGrpSpPr>
            <p:cNvPr id="1003" name="그룹 1003"/>
            <p:cNvGrpSpPr/>
            <p:nvPr/>
          </p:nvGrpSpPr>
          <p:grpSpPr>
            <a:xfrm>
              <a:off x="869841" y="792208"/>
              <a:ext cx="1657143" cy="685714"/>
              <a:chOff x="869841" y="792208"/>
              <a:chExt cx="1657143" cy="685714"/>
            </a:xfrm>
          </p:grpSpPr>
          <p:pic>
            <p:nvPicPr>
              <p:cNvPr id="7" name="Object 6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869841" y="792208"/>
                <a:ext cx="1657143" cy="685714"/>
              </a:xfrm>
              <a:prstGeom prst="rect">
                <a:avLst/>
              </a:prstGeom>
            </p:spPr>
          </p:pic>
        </p:grpSp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59176" y="858916"/>
              <a:ext cx="1918983" cy="672440"/>
            </a:xfrm>
            <a:prstGeom prst="rect">
              <a:avLst/>
            </a:prstGeom>
          </p:spPr>
        </p:pic>
      </p:grpSp>
      <p:pic>
        <p:nvPicPr>
          <p:cNvPr id="11" name="Object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4941128" y="1192981"/>
            <a:ext cx="23175230" cy="2039630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1070760" y="2944589"/>
            <a:ext cx="16144195" cy="35714"/>
            <a:chOff x="1070760" y="2944589"/>
            <a:chExt cx="16144195" cy="35714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70760" y="2944589"/>
              <a:ext cx="16144195" cy="35714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2775019" y="3176791"/>
            <a:ext cx="12735676" cy="6346149"/>
            <a:chOff x="2775019" y="3176791"/>
            <a:chExt cx="12735676" cy="6346149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775019" y="3176791"/>
              <a:ext cx="12735676" cy="634614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CFD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505846" y="476190"/>
            <a:ext cx="17274023" cy="9333333"/>
            <a:chOff x="505846" y="476190"/>
            <a:chExt cx="17274023" cy="9333333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5846" y="476190"/>
              <a:ext cx="17274023" cy="9333333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869841" y="792208"/>
            <a:ext cx="1657143" cy="685714"/>
            <a:chOff x="869841" y="792208"/>
            <a:chExt cx="1657143" cy="685714"/>
          </a:xfrm>
        </p:grpSpPr>
        <p:grpSp>
          <p:nvGrpSpPr>
            <p:cNvPr id="1003" name="그룹 1003"/>
            <p:cNvGrpSpPr/>
            <p:nvPr/>
          </p:nvGrpSpPr>
          <p:grpSpPr>
            <a:xfrm>
              <a:off x="869841" y="792208"/>
              <a:ext cx="1657143" cy="685714"/>
              <a:chOff x="869841" y="792208"/>
              <a:chExt cx="1657143" cy="685714"/>
            </a:xfrm>
          </p:grpSpPr>
          <p:pic>
            <p:nvPicPr>
              <p:cNvPr id="7" name="Object 6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869841" y="792208"/>
                <a:ext cx="1657143" cy="685714"/>
              </a:xfrm>
              <a:prstGeom prst="rect">
                <a:avLst/>
              </a:prstGeom>
            </p:spPr>
          </p:pic>
        </p:grpSp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51395" y="855804"/>
              <a:ext cx="1935183" cy="685402"/>
            </a:xfrm>
            <a:prstGeom prst="rect">
              <a:avLst/>
            </a:prstGeom>
          </p:spPr>
        </p:pic>
      </p:grpSp>
      <p:pic>
        <p:nvPicPr>
          <p:cNvPr id="11" name="Object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4020347" y="1192985"/>
            <a:ext cx="22312906" cy="2039630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1070760" y="2944589"/>
            <a:ext cx="16144195" cy="35714"/>
            <a:chOff x="1070760" y="2944589"/>
            <a:chExt cx="16144195" cy="35714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70760" y="2944589"/>
              <a:ext cx="16144195" cy="35714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3969745" y="3399435"/>
            <a:ext cx="10346224" cy="6052726"/>
            <a:chOff x="3969745" y="3399435"/>
            <a:chExt cx="10346224" cy="6052726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969745" y="3399435"/>
              <a:ext cx="10346224" cy="605272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CFD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505846" y="476190"/>
            <a:ext cx="17274023" cy="9333333"/>
            <a:chOff x="505846" y="476190"/>
            <a:chExt cx="17274023" cy="9333333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5846" y="476190"/>
              <a:ext cx="17274023" cy="9333333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869841" y="792208"/>
            <a:ext cx="1657143" cy="685714"/>
            <a:chOff x="869841" y="792208"/>
            <a:chExt cx="1657143" cy="685714"/>
          </a:xfrm>
        </p:grpSpPr>
        <p:grpSp>
          <p:nvGrpSpPr>
            <p:cNvPr id="1003" name="그룹 1003"/>
            <p:cNvGrpSpPr/>
            <p:nvPr/>
          </p:nvGrpSpPr>
          <p:grpSpPr>
            <a:xfrm>
              <a:off x="869841" y="792208"/>
              <a:ext cx="1657143" cy="685714"/>
              <a:chOff x="869841" y="792208"/>
              <a:chExt cx="1657143" cy="685714"/>
            </a:xfrm>
          </p:grpSpPr>
          <p:pic>
            <p:nvPicPr>
              <p:cNvPr id="7" name="Object 6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869841" y="792208"/>
                <a:ext cx="1657143" cy="685714"/>
              </a:xfrm>
              <a:prstGeom prst="rect">
                <a:avLst/>
              </a:prstGeom>
            </p:spPr>
          </p:pic>
        </p:grpSp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81929" y="858916"/>
              <a:ext cx="1896402" cy="672440"/>
            </a:xfrm>
            <a:prstGeom prst="rect">
              <a:avLst/>
            </a:prstGeom>
          </p:spPr>
        </p:pic>
      </p:grpSp>
      <p:pic>
        <p:nvPicPr>
          <p:cNvPr id="11" name="Object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3123004" y="1192981"/>
            <a:ext cx="21347420" cy="2039630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1070760" y="2944589"/>
            <a:ext cx="16144195" cy="35714"/>
            <a:chOff x="1070760" y="2944589"/>
            <a:chExt cx="16144195" cy="35714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70760" y="2944589"/>
              <a:ext cx="16144195" cy="35714"/>
            </a:xfrm>
            <a:prstGeom prst="rect">
              <a:avLst/>
            </a:prstGeom>
          </p:spPr>
        </p:pic>
      </p:grpSp>
      <p:pic>
        <p:nvPicPr>
          <p:cNvPr id="15" name="Object 1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-2767692" y="2578724"/>
            <a:ext cx="20907903" cy="732665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CFD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505846" y="476190"/>
            <a:ext cx="17274023" cy="9333333"/>
            <a:chOff x="505846" y="476190"/>
            <a:chExt cx="17274023" cy="9333333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5846" y="476190"/>
              <a:ext cx="17274023" cy="9333333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869841" y="792208"/>
            <a:ext cx="1657143" cy="685714"/>
            <a:chOff x="869841" y="792208"/>
            <a:chExt cx="1657143" cy="685714"/>
          </a:xfrm>
        </p:grpSpPr>
        <p:grpSp>
          <p:nvGrpSpPr>
            <p:cNvPr id="1003" name="그룹 1003"/>
            <p:cNvGrpSpPr/>
            <p:nvPr/>
          </p:nvGrpSpPr>
          <p:grpSpPr>
            <a:xfrm>
              <a:off x="869841" y="792208"/>
              <a:ext cx="1657143" cy="685714"/>
              <a:chOff x="869841" y="792208"/>
              <a:chExt cx="1657143" cy="685714"/>
            </a:xfrm>
          </p:grpSpPr>
          <p:pic>
            <p:nvPicPr>
              <p:cNvPr id="7" name="Object 6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869841" y="792208"/>
                <a:ext cx="1657143" cy="685714"/>
              </a:xfrm>
              <a:prstGeom prst="rect">
                <a:avLst/>
              </a:prstGeom>
            </p:spPr>
          </p:pic>
        </p:grpSp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85690" y="858916"/>
              <a:ext cx="1894640" cy="672440"/>
            </a:xfrm>
            <a:prstGeom prst="rect">
              <a:avLst/>
            </a:prstGeom>
          </p:spPr>
        </p:pic>
      </p:grpSp>
      <p:pic>
        <p:nvPicPr>
          <p:cNvPr id="11" name="Object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3123004" y="1192981"/>
            <a:ext cx="21347420" cy="2039630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1070760" y="2944589"/>
            <a:ext cx="16144195" cy="35714"/>
            <a:chOff x="1070760" y="2944589"/>
            <a:chExt cx="16144195" cy="35714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70760" y="2944589"/>
              <a:ext cx="16144195" cy="35714"/>
            </a:xfrm>
            <a:prstGeom prst="rect">
              <a:avLst/>
            </a:prstGeom>
          </p:spPr>
        </p:pic>
      </p:grpSp>
      <p:pic>
        <p:nvPicPr>
          <p:cNvPr id="15" name="Object 1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32683" y="3379056"/>
            <a:ext cx="9599617" cy="266917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CFD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505846" y="476190"/>
            <a:ext cx="17274023" cy="9333333"/>
            <a:chOff x="505846" y="476190"/>
            <a:chExt cx="17274023" cy="9333333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5846" y="476190"/>
              <a:ext cx="17274023" cy="9333333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869841" y="792208"/>
            <a:ext cx="1657143" cy="685714"/>
            <a:chOff x="869841" y="792208"/>
            <a:chExt cx="1657143" cy="685714"/>
          </a:xfrm>
        </p:grpSpPr>
        <p:grpSp>
          <p:nvGrpSpPr>
            <p:cNvPr id="1003" name="그룹 1003"/>
            <p:cNvGrpSpPr/>
            <p:nvPr/>
          </p:nvGrpSpPr>
          <p:grpSpPr>
            <a:xfrm>
              <a:off x="869841" y="792208"/>
              <a:ext cx="1657143" cy="685714"/>
              <a:chOff x="869841" y="792208"/>
              <a:chExt cx="1657143" cy="685714"/>
            </a:xfrm>
          </p:grpSpPr>
          <p:pic>
            <p:nvPicPr>
              <p:cNvPr id="7" name="Object 6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869841" y="792208"/>
                <a:ext cx="1657143" cy="685714"/>
              </a:xfrm>
              <a:prstGeom prst="rect">
                <a:avLst/>
              </a:prstGeom>
            </p:spPr>
          </p:pic>
        </p:grpSp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87405" y="858916"/>
              <a:ext cx="1889497" cy="672440"/>
            </a:xfrm>
            <a:prstGeom prst="rect">
              <a:avLst/>
            </a:prstGeom>
          </p:spPr>
        </p:pic>
      </p:grpSp>
      <p:pic>
        <p:nvPicPr>
          <p:cNvPr id="11" name="Object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3113480" y="1192981"/>
            <a:ext cx="21328373" cy="2039630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1070760" y="2944589"/>
            <a:ext cx="16144195" cy="35714"/>
            <a:chOff x="1070760" y="2944589"/>
            <a:chExt cx="16144195" cy="35714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70760" y="2944589"/>
              <a:ext cx="16144195" cy="35714"/>
            </a:xfrm>
            <a:prstGeom prst="rect">
              <a:avLst/>
            </a:prstGeom>
          </p:spPr>
        </p:pic>
      </p:grpSp>
      <p:pic>
        <p:nvPicPr>
          <p:cNvPr id="15" name="Object 1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-3274323" y="3919600"/>
            <a:ext cx="21339789" cy="333453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CFD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505846" y="476190"/>
            <a:ext cx="17274023" cy="9333333"/>
            <a:chOff x="505846" y="476190"/>
            <a:chExt cx="17274023" cy="9333333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5846" y="476190"/>
              <a:ext cx="17274023" cy="9333333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869841" y="792208"/>
            <a:ext cx="1657143" cy="685714"/>
            <a:chOff x="869841" y="792208"/>
            <a:chExt cx="1657143" cy="685714"/>
          </a:xfrm>
        </p:grpSpPr>
        <p:grpSp>
          <p:nvGrpSpPr>
            <p:cNvPr id="1003" name="그룹 1003"/>
            <p:cNvGrpSpPr/>
            <p:nvPr/>
          </p:nvGrpSpPr>
          <p:grpSpPr>
            <a:xfrm>
              <a:off x="869841" y="792208"/>
              <a:ext cx="1657143" cy="685714"/>
              <a:chOff x="869841" y="792208"/>
              <a:chExt cx="1657143" cy="685714"/>
            </a:xfrm>
          </p:grpSpPr>
          <p:pic>
            <p:nvPicPr>
              <p:cNvPr id="7" name="Object 6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869841" y="792208"/>
                <a:ext cx="1657143" cy="685714"/>
              </a:xfrm>
              <a:prstGeom prst="rect">
                <a:avLst/>
              </a:prstGeom>
            </p:spPr>
          </p:pic>
        </p:grpSp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83814" y="858916"/>
              <a:ext cx="1900269" cy="672440"/>
            </a:xfrm>
            <a:prstGeom prst="rect">
              <a:avLst/>
            </a:prstGeom>
          </p:spPr>
        </p:pic>
      </p:grpSp>
      <p:pic>
        <p:nvPicPr>
          <p:cNvPr id="11" name="Object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3113480" y="1192981"/>
            <a:ext cx="21328373" cy="2039630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1070760" y="2944589"/>
            <a:ext cx="16144195" cy="35714"/>
            <a:chOff x="1070760" y="2944589"/>
            <a:chExt cx="16144195" cy="35714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70760" y="2944589"/>
              <a:ext cx="16144195" cy="35714"/>
            </a:xfrm>
            <a:prstGeom prst="rect">
              <a:avLst/>
            </a:prstGeom>
          </p:spPr>
        </p:pic>
      </p:grpSp>
      <p:pic>
        <p:nvPicPr>
          <p:cNvPr id="15" name="Object 1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32686" y="3608191"/>
            <a:ext cx="8467951" cy="266917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CFD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505846" y="476190"/>
            <a:ext cx="17274023" cy="9333333"/>
            <a:chOff x="505846" y="476190"/>
            <a:chExt cx="17274023" cy="9333333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5846" y="476190"/>
              <a:ext cx="17274023" cy="9333333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869841" y="792208"/>
            <a:ext cx="1657143" cy="685714"/>
            <a:chOff x="869841" y="792208"/>
            <a:chExt cx="1657143" cy="685714"/>
          </a:xfrm>
        </p:grpSpPr>
        <p:grpSp>
          <p:nvGrpSpPr>
            <p:cNvPr id="1003" name="그룹 1003"/>
            <p:cNvGrpSpPr/>
            <p:nvPr/>
          </p:nvGrpSpPr>
          <p:grpSpPr>
            <a:xfrm>
              <a:off x="869841" y="792208"/>
              <a:ext cx="1657143" cy="685714"/>
              <a:chOff x="869841" y="792208"/>
              <a:chExt cx="1657143" cy="685714"/>
            </a:xfrm>
          </p:grpSpPr>
          <p:pic>
            <p:nvPicPr>
              <p:cNvPr id="7" name="Object 6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869841" y="792208"/>
                <a:ext cx="1657143" cy="685714"/>
              </a:xfrm>
              <a:prstGeom prst="rect">
                <a:avLst/>
              </a:prstGeom>
            </p:spPr>
          </p:pic>
        </p:grpSp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85862" y="858916"/>
              <a:ext cx="1894126" cy="672440"/>
            </a:xfrm>
            <a:prstGeom prst="rect">
              <a:avLst/>
            </a:prstGeom>
          </p:spPr>
        </p:pic>
      </p:grpSp>
      <p:pic>
        <p:nvPicPr>
          <p:cNvPr id="11" name="Object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5379890" y="1084790"/>
            <a:ext cx="23719382" cy="2155230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1070760" y="2944589"/>
            <a:ext cx="16144195" cy="35714"/>
            <a:chOff x="1070760" y="2944589"/>
            <a:chExt cx="16144195" cy="35714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70760" y="2944589"/>
              <a:ext cx="16144195" cy="35714"/>
            </a:xfrm>
            <a:prstGeom prst="rect">
              <a:avLst/>
            </a:prstGeom>
          </p:spPr>
        </p:pic>
      </p:grpSp>
      <p:pic>
        <p:nvPicPr>
          <p:cNvPr id="15" name="Object 1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-4387228" y="3608191"/>
            <a:ext cx="22837741" cy="399988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CFD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505846" y="476190"/>
            <a:ext cx="17274023" cy="9333333"/>
            <a:chOff x="505846" y="476190"/>
            <a:chExt cx="17274023" cy="9333333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5846" y="476190"/>
              <a:ext cx="17274023" cy="9333333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869841" y="792208"/>
            <a:ext cx="1657143" cy="685714"/>
            <a:chOff x="869841" y="792208"/>
            <a:chExt cx="1657143" cy="685714"/>
          </a:xfrm>
        </p:grpSpPr>
        <p:grpSp>
          <p:nvGrpSpPr>
            <p:cNvPr id="1003" name="그룹 1003"/>
            <p:cNvGrpSpPr/>
            <p:nvPr/>
          </p:nvGrpSpPr>
          <p:grpSpPr>
            <a:xfrm>
              <a:off x="869841" y="792208"/>
              <a:ext cx="1657143" cy="685714"/>
              <a:chOff x="869841" y="792208"/>
              <a:chExt cx="1657143" cy="685714"/>
            </a:xfrm>
          </p:grpSpPr>
          <p:pic>
            <p:nvPicPr>
              <p:cNvPr id="7" name="Object 6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869841" y="792208"/>
                <a:ext cx="1657143" cy="685714"/>
              </a:xfrm>
              <a:prstGeom prst="rect">
                <a:avLst/>
              </a:prstGeom>
            </p:spPr>
          </p:pic>
        </p:grpSp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77481" y="858916"/>
              <a:ext cx="1895307" cy="672440"/>
            </a:xfrm>
            <a:prstGeom prst="rect">
              <a:avLst/>
            </a:prstGeom>
          </p:spPr>
        </p:pic>
      </p:grpSp>
      <p:pic>
        <p:nvPicPr>
          <p:cNvPr id="11" name="Object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2642042" y="1192981"/>
            <a:ext cx="20964182" cy="2039630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1070760" y="2944589"/>
            <a:ext cx="16144195" cy="35714"/>
            <a:chOff x="1070760" y="2944589"/>
            <a:chExt cx="16144195" cy="35714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70760" y="2944589"/>
              <a:ext cx="16144195" cy="35714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4482382" y="3292227"/>
            <a:ext cx="9320951" cy="6243278"/>
            <a:chOff x="4482382" y="3292227"/>
            <a:chExt cx="9320951" cy="6243278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482382" y="3292227"/>
              <a:ext cx="9320951" cy="624327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CFD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505846" y="476190"/>
            <a:ext cx="17274023" cy="9333333"/>
            <a:chOff x="505846" y="476190"/>
            <a:chExt cx="17274023" cy="9333333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5846" y="476190"/>
              <a:ext cx="17274023" cy="9333333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869841" y="792208"/>
            <a:ext cx="1657143" cy="685714"/>
            <a:chOff x="869841" y="792208"/>
            <a:chExt cx="1657143" cy="685714"/>
          </a:xfrm>
        </p:grpSpPr>
        <p:grpSp>
          <p:nvGrpSpPr>
            <p:cNvPr id="1003" name="그룹 1003"/>
            <p:cNvGrpSpPr/>
            <p:nvPr/>
          </p:nvGrpSpPr>
          <p:grpSpPr>
            <a:xfrm>
              <a:off x="869841" y="792208"/>
              <a:ext cx="1657143" cy="685714"/>
              <a:chOff x="869841" y="792208"/>
              <a:chExt cx="1657143" cy="685714"/>
            </a:xfrm>
          </p:grpSpPr>
          <p:pic>
            <p:nvPicPr>
              <p:cNvPr id="7" name="Object 6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869841" y="792208"/>
                <a:ext cx="1657143" cy="685714"/>
              </a:xfrm>
              <a:prstGeom prst="rect">
                <a:avLst/>
              </a:prstGeom>
            </p:spPr>
          </p:pic>
        </p:grpSp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85519" y="858916"/>
              <a:ext cx="1895154" cy="672440"/>
            </a:xfrm>
            <a:prstGeom prst="rect">
              <a:avLst/>
            </a:prstGeom>
          </p:spPr>
        </p:pic>
      </p:grpSp>
      <p:pic>
        <p:nvPicPr>
          <p:cNvPr id="11" name="Object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4521404" y="1192981"/>
            <a:ext cx="22793916" cy="2039630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1070760" y="2944589"/>
            <a:ext cx="16144195" cy="35714"/>
            <a:chOff x="1070760" y="2944589"/>
            <a:chExt cx="16144195" cy="35714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70760" y="2944589"/>
              <a:ext cx="16144195" cy="35714"/>
            </a:xfrm>
            <a:prstGeom prst="rect">
              <a:avLst/>
            </a:prstGeom>
          </p:spPr>
        </p:pic>
      </p:grpSp>
      <p:pic>
        <p:nvPicPr>
          <p:cNvPr id="15" name="Object 1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-4032543" y="3674404"/>
            <a:ext cx="22088608" cy="399988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사용자 지정</PresentationFormat>
  <Paragraphs>0</Paragraphs>
  <Slides>14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14</vt:i4>
      </vt:variant>
    </vt:vector>
  </HeadingPairs>
  <TitlesOfParts>
    <vt:vector size="15" baseType="lpstr"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officegen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officegen</dc:creator>
  <cp:lastModifiedBy>kkk</cp:lastModifiedBy>
  <cp:revision>3</cp:revision>
  <dcterms:created xsi:type="dcterms:W3CDTF">2023-12-15T21:32:47Z</dcterms:created>
  <dcterms:modified xsi:type="dcterms:W3CDTF">2025-05-30T07:52:52Z</dcterms:modified>
</cp:coreProperties>
</file>